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55" r:id="rId5"/>
    <p:sldMasterId id="2147483767" r:id="rId6"/>
    <p:sldMasterId id="2147483731" r:id="rId7"/>
    <p:sldMasterId id="2147483743" r:id="rId8"/>
  </p:sldMasterIdLst>
  <p:notesMasterIdLst>
    <p:notesMasterId r:id="rId42"/>
  </p:notesMasterIdLst>
  <p:handoutMasterIdLst>
    <p:handoutMasterId r:id="rId43"/>
  </p:handoutMasterIdLst>
  <p:sldIdLst>
    <p:sldId id="256" r:id="rId9"/>
    <p:sldId id="520" r:id="rId10"/>
    <p:sldId id="452" r:id="rId11"/>
    <p:sldId id="491" r:id="rId12"/>
    <p:sldId id="490" r:id="rId13"/>
    <p:sldId id="495" r:id="rId14"/>
    <p:sldId id="496" r:id="rId15"/>
    <p:sldId id="492" r:id="rId16"/>
    <p:sldId id="518" r:id="rId17"/>
    <p:sldId id="473" r:id="rId18"/>
    <p:sldId id="497" r:id="rId19"/>
    <p:sldId id="498" r:id="rId20"/>
    <p:sldId id="519" r:id="rId21"/>
    <p:sldId id="499" r:id="rId22"/>
    <p:sldId id="500" r:id="rId23"/>
    <p:sldId id="501" r:id="rId24"/>
    <p:sldId id="502" r:id="rId25"/>
    <p:sldId id="503" r:id="rId26"/>
    <p:sldId id="504" r:id="rId27"/>
    <p:sldId id="505" r:id="rId28"/>
    <p:sldId id="506" r:id="rId29"/>
    <p:sldId id="507" r:id="rId30"/>
    <p:sldId id="508" r:id="rId31"/>
    <p:sldId id="509" r:id="rId32"/>
    <p:sldId id="510" r:id="rId33"/>
    <p:sldId id="511" r:id="rId34"/>
    <p:sldId id="512" r:id="rId35"/>
    <p:sldId id="513" r:id="rId36"/>
    <p:sldId id="514" r:id="rId37"/>
    <p:sldId id="515" r:id="rId38"/>
    <p:sldId id="517" r:id="rId39"/>
    <p:sldId id="516" r:id="rId40"/>
    <p:sldId id="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6727"/>
    <a:srgbClr val="F26522"/>
    <a:srgbClr val="EF6436"/>
    <a:srgbClr val="FFFFFF"/>
    <a:srgbClr val="000000"/>
    <a:srgbClr val="929497"/>
    <a:srgbClr val="DCDDDE"/>
    <a:srgbClr val="EC6422"/>
    <a:srgbClr val="2D2D2D"/>
    <a:srgbClr val="D95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2608" autoAdjust="0"/>
  </p:normalViewPr>
  <p:slideViewPr>
    <p:cSldViewPr snapToGrid="0">
      <p:cViewPr varScale="1">
        <p:scale>
          <a:sx n="70" d="100"/>
          <a:sy n="70" d="100"/>
        </p:scale>
        <p:origin x="738" y="60"/>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snapToGrid="0">
      <p:cViewPr varScale="1">
        <p:scale>
          <a:sx n="86" d="100"/>
          <a:sy n="86" d="100"/>
        </p:scale>
        <p:origin x="2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tshali, Nokwethaba" userId="adc5a511-3cca-4fa0-acd4-341105cbde1c" providerId="ADAL" clId="{B746FF1E-B14D-40CB-851A-7EBB60A720FD}"/>
    <pc:docChg chg="undo custSel modSld">
      <pc:chgData name="Mtshali, Nokwethaba" userId="adc5a511-3cca-4fa0-acd4-341105cbde1c" providerId="ADAL" clId="{B746FF1E-B14D-40CB-851A-7EBB60A720FD}" dt="2024-02-01T17:55:29.617" v="225" actId="208"/>
      <pc:docMkLst>
        <pc:docMk/>
      </pc:docMkLst>
      <pc:sldChg chg="addSp delSp modSp mod setBg">
        <pc:chgData name="Mtshali, Nokwethaba" userId="adc5a511-3cca-4fa0-acd4-341105cbde1c" providerId="ADAL" clId="{B746FF1E-B14D-40CB-851A-7EBB60A720FD}" dt="2024-02-01T17:55:29.617" v="225" actId="208"/>
        <pc:sldMkLst>
          <pc:docMk/>
          <pc:sldMk cId="1687377873" sldId="452"/>
        </pc:sldMkLst>
        <pc:spChg chg="mod">
          <ac:chgData name="Mtshali, Nokwethaba" userId="adc5a511-3cca-4fa0-acd4-341105cbde1c" providerId="ADAL" clId="{B746FF1E-B14D-40CB-851A-7EBB60A720FD}" dt="2024-02-01T10:19:56.182" v="23" actId="1076"/>
          <ac:spMkLst>
            <pc:docMk/>
            <pc:sldMk cId="1687377873" sldId="452"/>
            <ac:spMk id="2" creationId="{310FA0BE-E62E-3DA2-690A-8229ADA98D53}"/>
          </ac:spMkLst>
        </pc:spChg>
        <pc:spChg chg="mod">
          <ac:chgData name="Mtshali, Nokwethaba" userId="adc5a511-3cca-4fa0-acd4-341105cbde1c" providerId="ADAL" clId="{B746FF1E-B14D-40CB-851A-7EBB60A720FD}" dt="2024-02-01T10:21:56.424" v="114" actId="27636"/>
          <ac:spMkLst>
            <pc:docMk/>
            <pc:sldMk cId="1687377873" sldId="452"/>
            <ac:spMk id="3" creationId="{8A464852-889A-AF49-556B-BD84588322D5}"/>
          </ac:spMkLst>
        </pc:spChg>
        <pc:spChg chg="add mod">
          <ac:chgData name="Mtshali, Nokwethaba" userId="adc5a511-3cca-4fa0-acd4-341105cbde1c" providerId="ADAL" clId="{B746FF1E-B14D-40CB-851A-7EBB60A720FD}" dt="2024-02-01T17:55:29.617" v="225" actId="208"/>
          <ac:spMkLst>
            <pc:docMk/>
            <pc:sldMk cId="1687377873" sldId="452"/>
            <ac:spMk id="4" creationId="{00CF289A-A9B1-50AD-7D6F-E4EFC29F097B}"/>
          </ac:spMkLst>
        </pc:spChg>
        <pc:spChg chg="add del">
          <ac:chgData name="Mtshali, Nokwethaba" userId="adc5a511-3cca-4fa0-acd4-341105cbde1c" providerId="ADAL" clId="{B746FF1E-B14D-40CB-851A-7EBB60A720FD}" dt="2024-02-01T10:18:16.033" v="7" actId="26606"/>
          <ac:spMkLst>
            <pc:docMk/>
            <pc:sldMk cId="1687377873" sldId="452"/>
            <ac:spMk id="10" creationId="{245A9F99-D9B1-4094-A2E2-B90AC1DB7B9C}"/>
          </ac:spMkLst>
        </pc:spChg>
        <pc:spChg chg="add del">
          <ac:chgData name="Mtshali, Nokwethaba" userId="adc5a511-3cca-4fa0-acd4-341105cbde1c" providerId="ADAL" clId="{B746FF1E-B14D-40CB-851A-7EBB60A720FD}" dt="2024-02-01T10:18:16.033" v="7" actId="26606"/>
          <ac:spMkLst>
            <pc:docMk/>
            <pc:sldMk cId="1687377873" sldId="452"/>
            <ac:spMk id="12" creationId="{B7FAF607-473A-4A43-A23D-BBFF5C4117BB}"/>
          </ac:spMkLst>
        </pc:spChg>
        <pc:grpChg chg="add del">
          <ac:chgData name="Mtshali, Nokwethaba" userId="adc5a511-3cca-4fa0-acd4-341105cbde1c" providerId="ADAL" clId="{B746FF1E-B14D-40CB-851A-7EBB60A720FD}" dt="2024-02-01T10:18:16.033" v="7" actId="26606"/>
          <ac:grpSpMkLst>
            <pc:docMk/>
            <pc:sldMk cId="1687377873" sldId="452"/>
            <ac:grpSpMk id="14" creationId="{C5F6476F-D303-44D3-B30F-1BA348F0F64A}"/>
          </ac:grpSpMkLst>
        </pc:grpChg>
        <pc:graphicFrameChg chg="add del">
          <ac:chgData name="Mtshali, Nokwethaba" userId="adc5a511-3cca-4fa0-acd4-341105cbde1c" providerId="ADAL" clId="{B746FF1E-B14D-40CB-851A-7EBB60A720FD}" dt="2024-02-01T10:18:05.591" v="6" actId="26606"/>
          <ac:graphicFrameMkLst>
            <pc:docMk/>
            <pc:sldMk cId="1687377873" sldId="452"/>
            <ac:graphicFrameMk id="19" creationId="{06EE8CA6-00E6-8E63-11B1-752DA0284CFA}"/>
          </ac:graphicFrameMkLst>
        </pc:graphicFrameChg>
        <pc:picChg chg="add mod ord">
          <ac:chgData name="Mtshali, Nokwethaba" userId="adc5a511-3cca-4fa0-acd4-341105cbde1c" providerId="ADAL" clId="{B746FF1E-B14D-40CB-851A-7EBB60A720FD}" dt="2024-02-01T10:19:04.850" v="14" actId="14100"/>
          <ac:picMkLst>
            <pc:docMk/>
            <pc:sldMk cId="1687377873" sldId="452"/>
            <ac:picMk id="7" creationId="{188F86F9-3A5D-6D49-B7DA-C4E26A7B9766}"/>
          </ac:picMkLst>
        </pc:picChg>
        <pc:cxnChg chg="add">
          <ac:chgData name="Mtshali, Nokwethaba" userId="adc5a511-3cca-4fa0-acd4-341105cbde1c" providerId="ADAL" clId="{B746FF1E-B14D-40CB-851A-7EBB60A720FD}" dt="2024-02-01T10:18:16.033" v="7" actId="26606"/>
          <ac:cxnSpMkLst>
            <pc:docMk/>
            <pc:sldMk cId="1687377873" sldId="452"/>
            <ac:cxnSpMk id="22" creationId="{FC23E3B9-5ABF-58B3-E2B0-E9A5DAA90037}"/>
          </ac:cxnSpMkLst>
        </pc:cxnChg>
      </pc:sldChg>
      <pc:sldChg chg="modSp mod">
        <pc:chgData name="Mtshali, Nokwethaba" userId="adc5a511-3cca-4fa0-acd4-341105cbde1c" providerId="ADAL" clId="{B746FF1E-B14D-40CB-851A-7EBB60A720FD}" dt="2024-02-01T10:27:47.055" v="132" actId="20577"/>
        <pc:sldMkLst>
          <pc:docMk/>
          <pc:sldMk cId="1852073325" sldId="491"/>
        </pc:sldMkLst>
        <pc:spChg chg="mod">
          <ac:chgData name="Mtshali, Nokwethaba" userId="adc5a511-3cca-4fa0-acd4-341105cbde1c" providerId="ADAL" clId="{B746FF1E-B14D-40CB-851A-7EBB60A720FD}" dt="2024-02-01T10:22:23.967" v="126" actId="20577"/>
          <ac:spMkLst>
            <pc:docMk/>
            <pc:sldMk cId="1852073325" sldId="491"/>
            <ac:spMk id="2" creationId="{2104E56B-F335-B1E3-39B7-B9BCA000CE10}"/>
          </ac:spMkLst>
        </pc:spChg>
        <pc:spChg chg="mod">
          <ac:chgData name="Mtshali, Nokwethaba" userId="adc5a511-3cca-4fa0-acd4-341105cbde1c" providerId="ADAL" clId="{B746FF1E-B14D-40CB-851A-7EBB60A720FD}" dt="2024-02-01T10:27:47.055" v="132" actId="20577"/>
          <ac:spMkLst>
            <pc:docMk/>
            <pc:sldMk cId="1852073325" sldId="491"/>
            <ac:spMk id="3" creationId="{273D42A6-ED73-46D4-38FF-2A3EDE8E4CC8}"/>
          </ac:spMkLst>
        </pc:spChg>
      </pc:sldChg>
      <pc:sldChg chg="modSp mod">
        <pc:chgData name="Mtshali, Nokwethaba" userId="adc5a511-3cca-4fa0-acd4-341105cbde1c" providerId="ADAL" clId="{B746FF1E-B14D-40CB-851A-7EBB60A720FD}" dt="2024-02-01T10:31:30.729" v="219" actId="20577"/>
        <pc:sldMkLst>
          <pc:docMk/>
          <pc:sldMk cId="3447350989" sldId="492"/>
        </pc:sldMkLst>
        <pc:spChg chg="mod">
          <ac:chgData name="Mtshali, Nokwethaba" userId="adc5a511-3cca-4fa0-acd4-341105cbde1c" providerId="ADAL" clId="{B746FF1E-B14D-40CB-851A-7EBB60A720FD}" dt="2024-02-01T10:31:30.729" v="219" actId="20577"/>
          <ac:spMkLst>
            <pc:docMk/>
            <pc:sldMk cId="3447350989" sldId="492"/>
            <ac:spMk id="2" creationId="{926C4DDB-A6A0-1935-E683-0941886C4416}"/>
          </ac:spMkLst>
        </pc:spChg>
      </pc:sldChg>
      <pc:sldChg chg="modSp mod">
        <pc:chgData name="Mtshali, Nokwethaba" userId="adc5a511-3cca-4fa0-acd4-341105cbde1c" providerId="ADAL" clId="{B746FF1E-B14D-40CB-851A-7EBB60A720FD}" dt="2024-02-01T10:30:42.070" v="204" actId="20577"/>
        <pc:sldMkLst>
          <pc:docMk/>
          <pc:sldMk cId="224404022" sldId="495"/>
        </pc:sldMkLst>
        <pc:spChg chg="mod">
          <ac:chgData name="Mtshali, Nokwethaba" userId="adc5a511-3cca-4fa0-acd4-341105cbde1c" providerId="ADAL" clId="{B746FF1E-B14D-40CB-851A-7EBB60A720FD}" dt="2024-02-01T10:30:42.070" v="204" actId="20577"/>
          <ac:spMkLst>
            <pc:docMk/>
            <pc:sldMk cId="224404022" sldId="495"/>
            <ac:spMk id="3" creationId="{3A5869B8-BF99-72EF-C6A7-F194CE4D96F2}"/>
          </ac:spMkLst>
        </pc:spChg>
      </pc:sldChg>
    </pc:docChg>
  </pc:docChgLst>
  <pc:docChgLst>
    <pc:chgData name="Mtshali, Nokwethaba" userId="adc5a511-3cca-4fa0-acd4-341105cbde1c" providerId="ADAL" clId="{2A660E06-0C1D-4A06-8F6B-BD8CB4B6AC1D}"/>
    <pc:docChg chg="custSel modSld">
      <pc:chgData name="Mtshali, Nokwethaba" userId="adc5a511-3cca-4fa0-acd4-341105cbde1c" providerId="ADAL" clId="{2A660E06-0C1D-4A06-8F6B-BD8CB4B6AC1D}" dt="2024-03-01T08:10:08.592" v="15" actId="11"/>
      <pc:docMkLst>
        <pc:docMk/>
      </pc:docMkLst>
      <pc:sldChg chg="modSp mod">
        <pc:chgData name="Mtshali, Nokwethaba" userId="adc5a511-3cca-4fa0-acd4-341105cbde1c" providerId="ADAL" clId="{2A660E06-0C1D-4A06-8F6B-BD8CB4B6AC1D}" dt="2024-03-01T07:34:16.955" v="0" actId="2711"/>
        <pc:sldMkLst>
          <pc:docMk/>
          <pc:sldMk cId="1348188384" sldId="500"/>
        </pc:sldMkLst>
        <pc:spChg chg="mod">
          <ac:chgData name="Mtshali, Nokwethaba" userId="adc5a511-3cca-4fa0-acd4-341105cbde1c" providerId="ADAL" clId="{2A660E06-0C1D-4A06-8F6B-BD8CB4B6AC1D}" dt="2024-03-01T07:34:16.955" v="0" actId="2711"/>
          <ac:spMkLst>
            <pc:docMk/>
            <pc:sldMk cId="1348188384" sldId="500"/>
            <ac:spMk id="3" creationId="{E5339A0C-CA47-9749-F339-E40D5C30610F}"/>
          </ac:spMkLst>
        </pc:spChg>
      </pc:sldChg>
      <pc:sldChg chg="modSp mod">
        <pc:chgData name="Mtshali, Nokwethaba" userId="adc5a511-3cca-4fa0-acd4-341105cbde1c" providerId="ADAL" clId="{2A660E06-0C1D-4A06-8F6B-BD8CB4B6AC1D}" dt="2024-03-01T08:08:05.580" v="2" actId="12"/>
        <pc:sldMkLst>
          <pc:docMk/>
          <pc:sldMk cId="1115199691" sldId="507"/>
        </pc:sldMkLst>
        <pc:spChg chg="mod">
          <ac:chgData name="Mtshali, Nokwethaba" userId="adc5a511-3cca-4fa0-acd4-341105cbde1c" providerId="ADAL" clId="{2A660E06-0C1D-4A06-8F6B-BD8CB4B6AC1D}" dt="2024-03-01T08:08:05.580" v="2" actId="12"/>
          <ac:spMkLst>
            <pc:docMk/>
            <pc:sldMk cId="1115199691" sldId="507"/>
            <ac:spMk id="3" creationId="{DEACA358-F5C0-694E-4EE0-916DC300EAA3}"/>
          </ac:spMkLst>
        </pc:spChg>
      </pc:sldChg>
      <pc:sldChg chg="modSp mod">
        <pc:chgData name="Mtshali, Nokwethaba" userId="adc5a511-3cca-4fa0-acd4-341105cbde1c" providerId="ADAL" clId="{2A660E06-0C1D-4A06-8F6B-BD8CB4B6AC1D}" dt="2024-03-01T08:07:53.151" v="1" actId="12"/>
        <pc:sldMkLst>
          <pc:docMk/>
          <pc:sldMk cId="2575903667" sldId="508"/>
        </pc:sldMkLst>
        <pc:spChg chg="mod">
          <ac:chgData name="Mtshali, Nokwethaba" userId="adc5a511-3cca-4fa0-acd4-341105cbde1c" providerId="ADAL" clId="{2A660E06-0C1D-4A06-8F6B-BD8CB4B6AC1D}" dt="2024-03-01T08:07:53.151" v="1" actId="12"/>
          <ac:spMkLst>
            <pc:docMk/>
            <pc:sldMk cId="2575903667" sldId="508"/>
            <ac:spMk id="3" creationId="{F1BCAF3F-FC06-7C32-18A5-A962463BA496}"/>
          </ac:spMkLst>
        </pc:spChg>
      </pc:sldChg>
      <pc:sldChg chg="modSp mod">
        <pc:chgData name="Mtshali, Nokwethaba" userId="adc5a511-3cca-4fa0-acd4-341105cbde1c" providerId="ADAL" clId="{2A660E06-0C1D-4A06-8F6B-BD8CB4B6AC1D}" dt="2024-03-01T08:08:17.048" v="3" actId="12"/>
        <pc:sldMkLst>
          <pc:docMk/>
          <pc:sldMk cId="296642250" sldId="509"/>
        </pc:sldMkLst>
        <pc:spChg chg="mod">
          <ac:chgData name="Mtshali, Nokwethaba" userId="adc5a511-3cca-4fa0-acd4-341105cbde1c" providerId="ADAL" clId="{2A660E06-0C1D-4A06-8F6B-BD8CB4B6AC1D}" dt="2024-03-01T08:08:17.048" v="3" actId="12"/>
          <ac:spMkLst>
            <pc:docMk/>
            <pc:sldMk cId="296642250" sldId="509"/>
            <ac:spMk id="3" creationId="{49D2D642-6D7E-E9AA-F513-2B0222B94D06}"/>
          </ac:spMkLst>
        </pc:spChg>
      </pc:sldChg>
      <pc:sldChg chg="modSp mod">
        <pc:chgData name="Mtshali, Nokwethaba" userId="adc5a511-3cca-4fa0-acd4-341105cbde1c" providerId="ADAL" clId="{2A660E06-0C1D-4A06-8F6B-BD8CB4B6AC1D}" dt="2024-03-01T08:08:27.396" v="4" actId="5793"/>
        <pc:sldMkLst>
          <pc:docMk/>
          <pc:sldMk cId="2230633196" sldId="510"/>
        </pc:sldMkLst>
        <pc:spChg chg="mod">
          <ac:chgData name="Mtshali, Nokwethaba" userId="adc5a511-3cca-4fa0-acd4-341105cbde1c" providerId="ADAL" clId="{2A660E06-0C1D-4A06-8F6B-BD8CB4B6AC1D}" dt="2024-03-01T08:08:27.396" v="4" actId="5793"/>
          <ac:spMkLst>
            <pc:docMk/>
            <pc:sldMk cId="2230633196" sldId="510"/>
            <ac:spMk id="3" creationId="{D7A7843F-CCCD-0ABF-F7F7-7A3ADA488C50}"/>
          </ac:spMkLst>
        </pc:spChg>
      </pc:sldChg>
      <pc:sldChg chg="modSp mod">
        <pc:chgData name="Mtshali, Nokwethaba" userId="adc5a511-3cca-4fa0-acd4-341105cbde1c" providerId="ADAL" clId="{2A660E06-0C1D-4A06-8F6B-BD8CB4B6AC1D}" dt="2024-03-01T08:09:00.554" v="11" actId="20577"/>
        <pc:sldMkLst>
          <pc:docMk/>
          <pc:sldMk cId="1608113844" sldId="513"/>
        </pc:sldMkLst>
        <pc:spChg chg="mod">
          <ac:chgData name="Mtshali, Nokwethaba" userId="adc5a511-3cca-4fa0-acd4-341105cbde1c" providerId="ADAL" clId="{2A660E06-0C1D-4A06-8F6B-BD8CB4B6AC1D}" dt="2024-03-01T08:09:00.554" v="11" actId="20577"/>
          <ac:spMkLst>
            <pc:docMk/>
            <pc:sldMk cId="1608113844" sldId="513"/>
            <ac:spMk id="2" creationId="{52263636-AA3C-B57F-DEC5-D562DE9C2491}"/>
          </ac:spMkLst>
        </pc:spChg>
        <pc:spChg chg="mod">
          <ac:chgData name="Mtshali, Nokwethaba" userId="adc5a511-3cca-4fa0-acd4-341105cbde1c" providerId="ADAL" clId="{2A660E06-0C1D-4A06-8F6B-BD8CB4B6AC1D}" dt="2024-03-01T08:08:52.598" v="7" actId="27636"/>
          <ac:spMkLst>
            <pc:docMk/>
            <pc:sldMk cId="1608113844" sldId="513"/>
            <ac:spMk id="3" creationId="{0F9A2EBF-F197-22DE-AD37-18D4A546010D}"/>
          </ac:spMkLst>
        </pc:spChg>
      </pc:sldChg>
      <pc:sldChg chg="modSp mod">
        <pc:chgData name="Mtshali, Nokwethaba" userId="adc5a511-3cca-4fa0-acd4-341105cbde1c" providerId="ADAL" clId="{2A660E06-0C1D-4A06-8F6B-BD8CB4B6AC1D}" dt="2024-03-01T08:09:15.443" v="12" actId="2711"/>
        <pc:sldMkLst>
          <pc:docMk/>
          <pc:sldMk cId="3226370947" sldId="514"/>
        </pc:sldMkLst>
        <pc:spChg chg="mod">
          <ac:chgData name="Mtshali, Nokwethaba" userId="adc5a511-3cca-4fa0-acd4-341105cbde1c" providerId="ADAL" clId="{2A660E06-0C1D-4A06-8F6B-BD8CB4B6AC1D}" dt="2024-03-01T08:09:15.443" v="12" actId="2711"/>
          <ac:spMkLst>
            <pc:docMk/>
            <pc:sldMk cId="3226370947" sldId="514"/>
            <ac:spMk id="3" creationId="{63AC94E5-DCA0-0A82-06CF-448A8D54D72D}"/>
          </ac:spMkLst>
        </pc:spChg>
      </pc:sldChg>
      <pc:sldChg chg="modSp mod">
        <pc:chgData name="Mtshali, Nokwethaba" userId="adc5a511-3cca-4fa0-acd4-341105cbde1c" providerId="ADAL" clId="{2A660E06-0C1D-4A06-8F6B-BD8CB4B6AC1D}" dt="2024-03-01T08:09:26.950" v="13" actId="12"/>
        <pc:sldMkLst>
          <pc:docMk/>
          <pc:sldMk cId="203739973" sldId="515"/>
        </pc:sldMkLst>
        <pc:spChg chg="mod">
          <ac:chgData name="Mtshali, Nokwethaba" userId="adc5a511-3cca-4fa0-acd4-341105cbde1c" providerId="ADAL" clId="{2A660E06-0C1D-4A06-8F6B-BD8CB4B6AC1D}" dt="2024-03-01T08:09:26.950" v="13" actId="12"/>
          <ac:spMkLst>
            <pc:docMk/>
            <pc:sldMk cId="203739973" sldId="515"/>
            <ac:spMk id="3" creationId="{FD5C90E0-E6EE-5026-6B12-A0741961BE85}"/>
          </ac:spMkLst>
        </pc:spChg>
      </pc:sldChg>
      <pc:sldChg chg="modSp mod">
        <pc:chgData name="Mtshali, Nokwethaba" userId="adc5a511-3cca-4fa0-acd4-341105cbde1c" providerId="ADAL" clId="{2A660E06-0C1D-4A06-8F6B-BD8CB4B6AC1D}" dt="2024-03-01T08:10:08.592" v="15" actId="11"/>
        <pc:sldMkLst>
          <pc:docMk/>
          <pc:sldMk cId="1274115960" sldId="516"/>
        </pc:sldMkLst>
        <pc:spChg chg="mod">
          <ac:chgData name="Mtshali, Nokwethaba" userId="adc5a511-3cca-4fa0-acd4-341105cbde1c" providerId="ADAL" clId="{2A660E06-0C1D-4A06-8F6B-BD8CB4B6AC1D}" dt="2024-03-01T08:10:08.592" v="15" actId="11"/>
          <ac:spMkLst>
            <pc:docMk/>
            <pc:sldMk cId="1274115960" sldId="516"/>
            <ac:spMk id="3" creationId="{28851183-4E11-5676-2BBC-47A048712511}"/>
          </ac:spMkLst>
        </pc:spChg>
      </pc:sldChg>
      <pc:sldChg chg="modSp mod">
        <pc:chgData name="Mtshali, Nokwethaba" userId="adc5a511-3cca-4fa0-acd4-341105cbde1c" providerId="ADAL" clId="{2A660E06-0C1D-4A06-8F6B-BD8CB4B6AC1D}" dt="2024-03-01T08:09:38.966" v="14" actId="1076"/>
        <pc:sldMkLst>
          <pc:docMk/>
          <pc:sldMk cId="2871929497" sldId="517"/>
        </pc:sldMkLst>
        <pc:graphicFrameChg chg="mod">
          <ac:chgData name="Mtshali, Nokwethaba" userId="adc5a511-3cca-4fa0-acd4-341105cbde1c" providerId="ADAL" clId="{2A660E06-0C1D-4A06-8F6B-BD8CB4B6AC1D}" dt="2024-03-01T08:09:38.966" v="14" actId="1076"/>
          <ac:graphicFrameMkLst>
            <pc:docMk/>
            <pc:sldMk cId="2871929497" sldId="517"/>
            <ac:graphicFrameMk id="4" creationId="{108C4607-BBDB-BAE9-09EC-539CB8CB7355}"/>
          </ac:graphicFrameMkLst>
        </pc:graphicFrame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image" Target="../media/image16.jpg"/><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diagrams/_rels/drawing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image" Target="../media/image16.jpg"/><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65D7C-978C-4DC4-B6DD-6A74ADA3CBA9}" type="doc">
      <dgm:prSet loTypeId="urn:microsoft.com/office/officeart/2005/8/layout/hList1" loCatId="list" qsTypeId="urn:microsoft.com/office/officeart/2005/8/quickstyle/simple1" qsCatId="simple" csTypeId="urn:microsoft.com/office/officeart/2005/8/colors/accent2_1" csCatId="accent2" phldr="1"/>
      <dgm:spPr/>
      <dgm:t>
        <a:bodyPr/>
        <a:lstStyle/>
        <a:p>
          <a:endParaRPr lang="en-ZA"/>
        </a:p>
      </dgm:t>
    </dgm:pt>
    <dgm:pt modelId="{CAE3AD3D-04BC-4F20-9AC6-60A3E2735670}">
      <dgm:prSet phldrT="[Text]"/>
      <dgm:spPr/>
      <dgm:t>
        <a:bodyPr/>
        <a:lstStyle/>
        <a:p>
          <a:r>
            <a:rPr lang="en-ZA" b="0" dirty="0">
              <a:solidFill>
                <a:schemeClr val="tx1"/>
              </a:solidFill>
              <a:effectLst/>
            </a:rPr>
            <a:t>Fillet Welders</a:t>
          </a:r>
          <a:endParaRPr lang="en-ZA" dirty="0">
            <a:solidFill>
              <a:schemeClr val="tx1"/>
            </a:solidFill>
          </a:endParaRPr>
        </a:p>
      </dgm:t>
    </dgm:pt>
    <dgm:pt modelId="{E8F81DA1-311C-45D8-9BF4-E59A6E290392}" type="parTrans" cxnId="{8907FDF6-95AF-4DA3-B159-381F0C39DD76}">
      <dgm:prSet/>
      <dgm:spPr/>
      <dgm:t>
        <a:bodyPr/>
        <a:lstStyle/>
        <a:p>
          <a:endParaRPr lang="en-ZA"/>
        </a:p>
      </dgm:t>
    </dgm:pt>
    <dgm:pt modelId="{049AB2BA-88D2-4796-AF1C-251BD4CCD872}" type="sibTrans" cxnId="{8907FDF6-95AF-4DA3-B159-381F0C39DD76}">
      <dgm:prSet/>
      <dgm:spPr/>
      <dgm:t>
        <a:bodyPr/>
        <a:lstStyle/>
        <a:p>
          <a:endParaRPr lang="en-ZA"/>
        </a:p>
      </dgm:t>
    </dgm:pt>
    <dgm:pt modelId="{81E99D84-0E91-4BB0-8AEB-2D17D9416D1F}">
      <dgm:prSet phldrT="[Text]"/>
      <dgm:spPr/>
      <dgm:t>
        <a:bodyPr/>
        <a:lstStyle/>
        <a:p>
          <a:r>
            <a:rPr lang="en-US" b="0" dirty="0">
              <a:solidFill>
                <a:schemeClr val="dk1"/>
              </a:solidFill>
              <a:effectLst/>
            </a:rPr>
            <a:t>Construction, manufacturing, and infrastructure industries.</a:t>
          </a:r>
          <a:endParaRPr lang="en-ZA" dirty="0"/>
        </a:p>
      </dgm:t>
    </dgm:pt>
    <dgm:pt modelId="{3C81F632-8715-421B-B4E1-6AC2715421F8}" type="parTrans" cxnId="{4CBA99CC-ECE6-4AB5-9F30-CE3DBA5CF36C}">
      <dgm:prSet/>
      <dgm:spPr/>
      <dgm:t>
        <a:bodyPr/>
        <a:lstStyle/>
        <a:p>
          <a:endParaRPr lang="en-ZA"/>
        </a:p>
      </dgm:t>
    </dgm:pt>
    <dgm:pt modelId="{1EB18063-6901-4939-ACC6-A0AD079D4DE1}" type="sibTrans" cxnId="{4CBA99CC-ECE6-4AB5-9F30-CE3DBA5CF36C}">
      <dgm:prSet/>
      <dgm:spPr/>
      <dgm:t>
        <a:bodyPr/>
        <a:lstStyle/>
        <a:p>
          <a:endParaRPr lang="en-ZA"/>
        </a:p>
      </dgm:t>
    </dgm:pt>
    <dgm:pt modelId="{AD8936FB-FEA8-4826-8EAE-CD1A2ADDBE81}">
      <dgm:prSet phldrT="[Text]"/>
      <dgm:spPr/>
      <dgm:t>
        <a:bodyPr/>
        <a:lstStyle/>
        <a:p>
          <a:r>
            <a:rPr lang="en-ZA" b="0" dirty="0">
              <a:solidFill>
                <a:schemeClr val="tx1"/>
              </a:solidFill>
              <a:effectLst/>
            </a:rPr>
            <a:t>Plate Welders</a:t>
          </a:r>
          <a:endParaRPr lang="en-ZA" dirty="0">
            <a:solidFill>
              <a:schemeClr val="tx1"/>
            </a:solidFill>
          </a:endParaRPr>
        </a:p>
      </dgm:t>
    </dgm:pt>
    <dgm:pt modelId="{A1D93D6A-DEF3-4E3C-B294-A3E379A6EBA8}" type="parTrans" cxnId="{957FEBED-A2EA-4515-88E5-A45525B87BD9}">
      <dgm:prSet/>
      <dgm:spPr/>
      <dgm:t>
        <a:bodyPr/>
        <a:lstStyle/>
        <a:p>
          <a:endParaRPr lang="en-ZA"/>
        </a:p>
      </dgm:t>
    </dgm:pt>
    <dgm:pt modelId="{1C6DCBC4-1626-4417-B83C-1A58B3F3D369}" type="sibTrans" cxnId="{957FEBED-A2EA-4515-88E5-A45525B87BD9}">
      <dgm:prSet/>
      <dgm:spPr/>
      <dgm:t>
        <a:bodyPr/>
        <a:lstStyle/>
        <a:p>
          <a:endParaRPr lang="en-ZA"/>
        </a:p>
      </dgm:t>
    </dgm:pt>
    <dgm:pt modelId="{58771773-1ACC-48D6-8BC0-E872B1D90C5F}">
      <dgm:prSet phldrT="[Text]"/>
      <dgm:spPr/>
      <dgm:t>
        <a:bodyPr/>
        <a:lstStyle/>
        <a:p>
          <a:r>
            <a:rPr lang="en-US" b="0" dirty="0">
              <a:solidFill>
                <a:schemeClr val="dk1"/>
              </a:solidFill>
              <a:effectLst/>
            </a:rPr>
            <a:t>Shipbuilding, construction, and manufacturing industries.</a:t>
          </a:r>
          <a:endParaRPr lang="en-ZA" dirty="0"/>
        </a:p>
      </dgm:t>
    </dgm:pt>
    <dgm:pt modelId="{D18B7795-EDF2-4113-93A3-0FD2D7D52731}" type="parTrans" cxnId="{DCD264BC-F852-44F8-8FE1-84EB6ED25F94}">
      <dgm:prSet/>
      <dgm:spPr/>
      <dgm:t>
        <a:bodyPr/>
        <a:lstStyle/>
        <a:p>
          <a:endParaRPr lang="en-ZA"/>
        </a:p>
      </dgm:t>
    </dgm:pt>
    <dgm:pt modelId="{1E590D9F-278D-4B9F-9C4B-767E218C7B54}" type="sibTrans" cxnId="{DCD264BC-F852-44F8-8FE1-84EB6ED25F94}">
      <dgm:prSet/>
      <dgm:spPr/>
      <dgm:t>
        <a:bodyPr/>
        <a:lstStyle/>
        <a:p>
          <a:endParaRPr lang="en-ZA"/>
        </a:p>
      </dgm:t>
    </dgm:pt>
    <dgm:pt modelId="{09525BF9-8005-4DA9-8C61-E58272D9E17F}">
      <dgm:prSet phldrT="[Text]"/>
      <dgm:spPr/>
      <dgm:t>
        <a:bodyPr/>
        <a:lstStyle/>
        <a:p>
          <a:r>
            <a:rPr lang="en-ZA" b="0" dirty="0">
              <a:solidFill>
                <a:schemeClr val="tx1"/>
              </a:solidFill>
              <a:effectLst/>
            </a:rPr>
            <a:t>Pipe Welders</a:t>
          </a:r>
          <a:endParaRPr lang="en-ZA" dirty="0">
            <a:solidFill>
              <a:schemeClr val="tx1"/>
            </a:solidFill>
          </a:endParaRPr>
        </a:p>
      </dgm:t>
    </dgm:pt>
    <dgm:pt modelId="{A17BB0AC-0FD4-4C1D-A971-8F13B2E46CAA}" type="parTrans" cxnId="{B97F1371-158A-4396-8516-E7FD971DC1ED}">
      <dgm:prSet/>
      <dgm:spPr/>
      <dgm:t>
        <a:bodyPr/>
        <a:lstStyle/>
        <a:p>
          <a:endParaRPr lang="en-ZA"/>
        </a:p>
      </dgm:t>
    </dgm:pt>
    <dgm:pt modelId="{A88E0940-3B9D-448F-B0AE-95610A1E6B2A}" type="sibTrans" cxnId="{B97F1371-158A-4396-8516-E7FD971DC1ED}">
      <dgm:prSet/>
      <dgm:spPr/>
      <dgm:t>
        <a:bodyPr/>
        <a:lstStyle/>
        <a:p>
          <a:endParaRPr lang="en-ZA"/>
        </a:p>
      </dgm:t>
    </dgm:pt>
    <dgm:pt modelId="{CEA22D4B-D346-4C2C-ABF6-55207C82B602}">
      <dgm:prSet phldrT="[Text]"/>
      <dgm:spPr/>
      <dgm:t>
        <a:bodyPr/>
        <a:lstStyle/>
        <a:p>
          <a:r>
            <a:rPr lang="en-US" b="0" dirty="0">
              <a:solidFill>
                <a:schemeClr val="dk1"/>
              </a:solidFill>
              <a:effectLst/>
            </a:rPr>
            <a:t>Oil and gas, infrastructure, and power generation industries.</a:t>
          </a:r>
          <a:endParaRPr lang="en-ZA" dirty="0"/>
        </a:p>
      </dgm:t>
    </dgm:pt>
    <dgm:pt modelId="{C635830F-1A85-482E-BB76-A1820EDDF977}" type="parTrans" cxnId="{18A10733-A52E-419A-8BE8-05E117D9DDAC}">
      <dgm:prSet/>
      <dgm:spPr/>
      <dgm:t>
        <a:bodyPr/>
        <a:lstStyle/>
        <a:p>
          <a:endParaRPr lang="en-ZA"/>
        </a:p>
      </dgm:t>
    </dgm:pt>
    <dgm:pt modelId="{3D4D2402-4C52-44EF-989B-3D790F7D2857}" type="sibTrans" cxnId="{18A10733-A52E-419A-8BE8-05E117D9DDAC}">
      <dgm:prSet/>
      <dgm:spPr/>
      <dgm:t>
        <a:bodyPr/>
        <a:lstStyle/>
        <a:p>
          <a:endParaRPr lang="en-ZA"/>
        </a:p>
      </dgm:t>
    </dgm:pt>
    <dgm:pt modelId="{AD412BEF-117F-4A83-9215-BA1E3E8B3B54}" type="pres">
      <dgm:prSet presAssocID="{F9865D7C-978C-4DC4-B6DD-6A74ADA3CBA9}" presName="Name0" presStyleCnt="0">
        <dgm:presLayoutVars>
          <dgm:dir/>
          <dgm:animLvl val="lvl"/>
          <dgm:resizeHandles val="exact"/>
        </dgm:presLayoutVars>
      </dgm:prSet>
      <dgm:spPr/>
    </dgm:pt>
    <dgm:pt modelId="{033CAD94-FEFD-4C5D-BDFA-D7ED7CB906A2}" type="pres">
      <dgm:prSet presAssocID="{CAE3AD3D-04BC-4F20-9AC6-60A3E2735670}" presName="composite" presStyleCnt="0"/>
      <dgm:spPr/>
    </dgm:pt>
    <dgm:pt modelId="{39E74F8B-3453-46BA-A1F7-56CD56DB7C0E}" type="pres">
      <dgm:prSet presAssocID="{CAE3AD3D-04BC-4F20-9AC6-60A3E2735670}" presName="parTx" presStyleLbl="alignNode1" presStyleIdx="0" presStyleCnt="3">
        <dgm:presLayoutVars>
          <dgm:chMax val="0"/>
          <dgm:chPref val="0"/>
          <dgm:bulletEnabled val="1"/>
        </dgm:presLayoutVars>
      </dgm:prSet>
      <dgm:spPr/>
    </dgm:pt>
    <dgm:pt modelId="{CEA43D4E-BDE0-4E4E-8722-D16BC3245E6D}" type="pres">
      <dgm:prSet presAssocID="{CAE3AD3D-04BC-4F20-9AC6-60A3E2735670}" presName="desTx" presStyleLbl="alignAccFollowNode1" presStyleIdx="0" presStyleCnt="3">
        <dgm:presLayoutVars>
          <dgm:bulletEnabled val="1"/>
        </dgm:presLayoutVars>
      </dgm:prSet>
      <dgm:spPr/>
    </dgm:pt>
    <dgm:pt modelId="{F561F1E2-AABD-4320-9DE2-94C4C20E84F1}" type="pres">
      <dgm:prSet presAssocID="{049AB2BA-88D2-4796-AF1C-251BD4CCD872}" presName="space" presStyleCnt="0"/>
      <dgm:spPr/>
    </dgm:pt>
    <dgm:pt modelId="{DBA49B0C-354E-492E-85F4-9C855B16E5DD}" type="pres">
      <dgm:prSet presAssocID="{AD8936FB-FEA8-4826-8EAE-CD1A2ADDBE81}" presName="composite" presStyleCnt="0"/>
      <dgm:spPr/>
    </dgm:pt>
    <dgm:pt modelId="{51134AE9-C2C9-4D6B-9DF2-26939CB6190F}" type="pres">
      <dgm:prSet presAssocID="{AD8936FB-FEA8-4826-8EAE-CD1A2ADDBE81}" presName="parTx" presStyleLbl="alignNode1" presStyleIdx="1" presStyleCnt="3">
        <dgm:presLayoutVars>
          <dgm:chMax val="0"/>
          <dgm:chPref val="0"/>
          <dgm:bulletEnabled val="1"/>
        </dgm:presLayoutVars>
      </dgm:prSet>
      <dgm:spPr/>
    </dgm:pt>
    <dgm:pt modelId="{3595BE73-5DC9-47F9-8186-3F3B5F3CDBBD}" type="pres">
      <dgm:prSet presAssocID="{AD8936FB-FEA8-4826-8EAE-CD1A2ADDBE81}" presName="desTx" presStyleLbl="alignAccFollowNode1" presStyleIdx="1" presStyleCnt="3">
        <dgm:presLayoutVars>
          <dgm:bulletEnabled val="1"/>
        </dgm:presLayoutVars>
      </dgm:prSet>
      <dgm:spPr/>
    </dgm:pt>
    <dgm:pt modelId="{1F1FF011-3895-4BB5-BA61-2C0B2E230220}" type="pres">
      <dgm:prSet presAssocID="{1C6DCBC4-1626-4417-B83C-1A58B3F3D369}" presName="space" presStyleCnt="0"/>
      <dgm:spPr/>
    </dgm:pt>
    <dgm:pt modelId="{D416CDF1-1EA2-4699-AA23-F6D001BDD54A}" type="pres">
      <dgm:prSet presAssocID="{09525BF9-8005-4DA9-8C61-E58272D9E17F}" presName="composite" presStyleCnt="0"/>
      <dgm:spPr/>
    </dgm:pt>
    <dgm:pt modelId="{043146D1-E1CE-443D-9214-B9BC71489F74}" type="pres">
      <dgm:prSet presAssocID="{09525BF9-8005-4DA9-8C61-E58272D9E17F}" presName="parTx" presStyleLbl="alignNode1" presStyleIdx="2" presStyleCnt="3">
        <dgm:presLayoutVars>
          <dgm:chMax val="0"/>
          <dgm:chPref val="0"/>
          <dgm:bulletEnabled val="1"/>
        </dgm:presLayoutVars>
      </dgm:prSet>
      <dgm:spPr/>
    </dgm:pt>
    <dgm:pt modelId="{A72E23B3-0634-432B-9718-23A71F9B950F}" type="pres">
      <dgm:prSet presAssocID="{09525BF9-8005-4DA9-8C61-E58272D9E17F}" presName="desTx" presStyleLbl="alignAccFollowNode1" presStyleIdx="2" presStyleCnt="3">
        <dgm:presLayoutVars>
          <dgm:bulletEnabled val="1"/>
        </dgm:presLayoutVars>
      </dgm:prSet>
      <dgm:spPr/>
    </dgm:pt>
  </dgm:ptLst>
  <dgm:cxnLst>
    <dgm:cxn modelId="{57F85711-0825-4A49-87ED-0811728D7123}" type="presOf" srcId="{58771773-1ACC-48D6-8BC0-E872B1D90C5F}" destId="{3595BE73-5DC9-47F9-8186-3F3B5F3CDBBD}" srcOrd="0" destOrd="0" presId="urn:microsoft.com/office/officeart/2005/8/layout/hList1"/>
    <dgm:cxn modelId="{EEA9AC20-AB1E-496E-B4BD-1CAA9FC5AEEF}" type="presOf" srcId="{09525BF9-8005-4DA9-8C61-E58272D9E17F}" destId="{043146D1-E1CE-443D-9214-B9BC71489F74}" srcOrd="0" destOrd="0" presId="urn:microsoft.com/office/officeart/2005/8/layout/hList1"/>
    <dgm:cxn modelId="{18A10733-A52E-419A-8BE8-05E117D9DDAC}" srcId="{09525BF9-8005-4DA9-8C61-E58272D9E17F}" destId="{CEA22D4B-D346-4C2C-ABF6-55207C82B602}" srcOrd="0" destOrd="0" parTransId="{C635830F-1A85-482E-BB76-A1820EDDF977}" sibTransId="{3D4D2402-4C52-44EF-989B-3D790F7D2857}"/>
    <dgm:cxn modelId="{027CB05F-1F0A-440B-8FD5-3CC14EFA61FB}" type="presOf" srcId="{F9865D7C-978C-4DC4-B6DD-6A74ADA3CBA9}" destId="{AD412BEF-117F-4A83-9215-BA1E3E8B3B54}" srcOrd="0" destOrd="0" presId="urn:microsoft.com/office/officeart/2005/8/layout/hList1"/>
    <dgm:cxn modelId="{1A998162-9AF0-4428-9C18-F9C7E9F5C2D9}" type="presOf" srcId="{AD8936FB-FEA8-4826-8EAE-CD1A2ADDBE81}" destId="{51134AE9-C2C9-4D6B-9DF2-26939CB6190F}" srcOrd="0" destOrd="0" presId="urn:microsoft.com/office/officeart/2005/8/layout/hList1"/>
    <dgm:cxn modelId="{B97F1371-158A-4396-8516-E7FD971DC1ED}" srcId="{F9865D7C-978C-4DC4-B6DD-6A74ADA3CBA9}" destId="{09525BF9-8005-4DA9-8C61-E58272D9E17F}" srcOrd="2" destOrd="0" parTransId="{A17BB0AC-0FD4-4C1D-A971-8F13B2E46CAA}" sibTransId="{A88E0940-3B9D-448F-B0AE-95610A1E6B2A}"/>
    <dgm:cxn modelId="{61BB8D55-8115-488A-93F1-BC4A3C4FB66A}" type="presOf" srcId="{CAE3AD3D-04BC-4F20-9AC6-60A3E2735670}" destId="{39E74F8B-3453-46BA-A1F7-56CD56DB7C0E}" srcOrd="0" destOrd="0" presId="urn:microsoft.com/office/officeart/2005/8/layout/hList1"/>
    <dgm:cxn modelId="{3BD4C579-E0B6-44CC-8FF5-6B284AFADA17}" type="presOf" srcId="{81E99D84-0E91-4BB0-8AEB-2D17D9416D1F}" destId="{CEA43D4E-BDE0-4E4E-8722-D16BC3245E6D}" srcOrd="0" destOrd="0" presId="urn:microsoft.com/office/officeart/2005/8/layout/hList1"/>
    <dgm:cxn modelId="{8CEC13AB-0653-4516-99C7-F75EB4DDFF0D}" type="presOf" srcId="{CEA22D4B-D346-4C2C-ABF6-55207C82B602}" destId="{A72E23B3-0634-432B-9718-23A71F9B950F}" srcOrd="0" destOrd="0" presId="urn:microsoft.com/office/officeart/2005/8/layout/hList1"/>
    <dgm:cxn modelId="{DCD264BC-F852-44F8-8FE1-84EB6ED25F94}" srcId="{AD8936FB-FEA8-4826-8EAE-CD1A2ADDBE81}" destId="{58771773-1ACC-48D6-8BC0-E872B1D90C5F}" srcOrd="0" destOrd="0" parTransId="{D18B7795-EDF2-4113-93A3-0FD2D7D52731}" sibTransId="{1E590D9F-278D-4B9F-9C4B-767E218C7B54}"/>
    <dgm:cxn modelId="{4CBA99CC-ECE6-4AB5-9F30-CE3DBA5CF36C}" srcId="{CAE3AD3D-04BC-4F20-9AC6-60A3E2735670}" destId="{81E99D84-0E91-4BB0-8AEB-2D17D9416D1F}" srcOrd="0" destOrd="0" parTransId="{3C81F632-8715-421B-B4E1-6AC2715421F8}" sibTransId="{1EB18063-6901-4939-ACC6-A0AD079D4DE1}"/>
    <dgm:cxn modelId="{957FEBED-A2EA-4515-88E5-A45525B87BD9}" srcId="{F9865D7C-978C-4DC4-B6DD-6A74ADA3CBA9}" destId="{AD8936FB-FEA8-4826-8EAE-CD1A2ADDBE81}" srcOrd="1" destOrd="0" parTransId="{A1D93D6A-DEF3-4E3C-B294-A3E379A6EBA8}" sibTransId="{1C6DCBC4-1626-4417-B83C-1A58B3F3D369}"/>
    <dgm:cxn modelId="{8907FDF6-95AF-4DA3-B159-381F0C39DD76}" srcId="{F9865D7C-978C-4DC4-B6DD-6A74ADA3CBA9}" destId="{CAE3AD3D-04BC-4F20-9AC6-60A3E2735670}" srcOrd="0" destOrd="0" parTransId="{E8F81DA1-311C-45D8-9BF4-E59A6E290392}" sibTransId="{049AB2BA-88D2-4796-AF1C-251BD4CCD872}"/>
    <dgm:cxn modelId="{AB8A8A36-4648-4C91-9A70-24FBF2BAD3A7}" type="presParOf" srcId="{AD412BEF-117F-4A83-9215-BA1E3E8B3B54}" destId="{033CAD94-FEFD-4C5D-BDFA-D7ED7CB906A2}" srcOrd="0" destOrd="0" presId="urn:microsoft.com/office/officeart/2005/8/layout/hList1"/>
    <dgm:cxn modelId="{34A030BC-B6E8-4E32-8676-7B70C8C247EE}" type="presParOf" srcId="{033CAD94-FEFD-4C5D-BDFA-D7ED7CB906A2}" destId="{39E74F8B-3453-46BA-A1F7-56CD56DB7C0E}" srcOrd="0" destOrd="0" presId="urn:microsoft.com/office/officeart/2005/8/layout/hList1"/>
    <dgm:cxn modelId="{14008996-ED82-4B65-98C8-F00CFD111E55}" type="presParOf" srcId="{033CAD94-FEFD-4C5D-BDFA-D7ED7CB906A2}" destId="{CEA43D4E-BDE0-4E4E-8722-D16BC3245E6D}" srcOrd="1" destOrd="0" presId="urn:microsoft.com/office/officeart/2005/8/layout/hList1"/>
    <dgm:cxn modelId="{3AE44C41-3AFD-4170-81D3-1AB5B0815021}" type="presParOf" srcId="{AD412BEF-117F-4A83-9215-BA1E3E8B3B54}" destId="{F561F1E2-AABD-4320-9DE2-94C4C20E84F1}" srcOrd="1" destOrd="0" presId="urn:microsoft.com/office/officeart/2005/8/layout/hList1"/>
    <dgm:cxn modelId="{C5949A46-074A-4855-BDF6-683E334BEB85}" type="presParOf" srcId="{AD412BEF-117F-4A83-9215-BA1E3E8B3B54}" destId="{DBA49B0C-354E-492E-85F4-9C855B16E5DD}" srcOrd="2" destOrd="0" presId="urn:microsoft.com/office/officeart/2005/8/layout/hList1"/>
    <dgm:cxn modelId="{29FD47CB-F7E0-4F77-BAD8-2E0D9899DC59}" type="presParOf" srcId="{DBA49B0C-354E-492E-85F4-9C855B16E5DD}" destId="{51134AE9-C2C9-4D6B-9DF2-26939CB6190F}" srcOrd="0" destOrd="0" presId="urn:microsoft.com/office/officeart/2005/8/layout/hList1"/>
    <dgm:cxn modelId="{BBEA40E7-1E08-4DA2-96CD-9B53DF976F5D}" type="presParOf" srcId="{DBA49B0C-354E-492E-85F4-9C855B16E5DD}" destId="{3595BE73-5DC9-47F9-8186-3F3B5F3CDBBD}" srcOrd="1" destOrd="0" presId="urn:microsoft.com/office/officeart/2005/8/layout/hList1"/>
    <dgm:cxn modelId="{2B61A537-7319-4875-83A0-6291EC1ED314}" type="presParOf" srcId="{AD412BEF-117F-4A83-9215-BA1E3E8B3B54}" destId="{1F1FF011-3895-4BB5-BA61-2C0B2E230220}" srcOrd="3" destOrd="0" presId="urn:microsoft.com/office/officeart/2005/8/layout/hList1"/>
    <dgm:cxn modelId="{638844C9-0047-4374-B76A-61685EFA3E6F}" type="presParOf" srcId="{AD412BEF-117F-4A83-9215-BA1E3E8B3B54}" destId="{D416CDF1-1EA2-4699-AA23-F6D001BDD54A}" srcOrd="4" destOrd="0" presId="urn:microsoft.com/office/officeart/2005/8/layout/hList1"/>
    <dgm:cxn modelId="{57593094-618F-44CC-B8B2-EE73B4E98344}" type="presParOf" srcId="{D416CDF1-1EA2-4699-AA23-F6D001BDD54A}" destId="{043146D1-E1CE-443D-9214-B9BC71489F74}" srcOrd="0" destOrd="0" presId="urn:microsoft.com/office/officeart/2005/8/layout/hList1"/>
    <dgm:cxn modelId="{6C31E967-9E37-4F9A-ADEF-6346BEBA5212}" type="presParOf" srcId="{D416CDF1-1EA2-4699-AA23-F6D001BDD54A}" destId="{A72E23B3-0634-432B-9718-23A71F9B95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04979C-24CE-4CD8-AFCF-793B3835716D}" type="doc">
      <dgm:prSet loTypeId="urn:microsoft.com/office/officeart/2005/8/layout/hList9" loCatId="list" qsTypeId="urn:microsoft.com/office/officeart/2005/8/quickstyle/simple1" qsCatId="simple" csTypeId="urn:microsoft.com/office/officeart/2005/8/colors/accent2_2" csCatId="accent2" phldr="1"/>
      <dgm:spPr/>
      <dgm:t>
        <a:bodyPr/>
        <a:lstStyle/>
        <a:p>
          <a:endParaRPr lang="en-ZA"/>
        </a:p>
      </dgm:t>
    </dgm:pt>
    <dgm:pt modelId="{CBE57CFC-709A-414C-BE32-C7DE96BEC7BD}">
      <dgm:prSet phldrT="[Text]" custT="1"/>
      <dgm:spPr/>
      <dgm:t>
        <a:bodyPr/>
        <a:lstStyle/>
        <a:p>
          <a:r>
            <a:rPr lang="en-US" sz="1400" dirty="0"/>
            <a:t>International Welding Practitioner </a:t>
          </a:r>
          <a:endParaRPr lang="en-ZA" sz="1400" dirty="0"/>
        </a:p>
      </dgm:t>
    </dgm:pt>
    <dgm:pt modelId="{B8034BF7-36BF-4D88-95C2-C90A22612A5C}" type="parTrans" cxnId="{4C5B2AF9-F385-4F49-87CF-603D20ABF9FE}">
      <dgm:prSet/>
      <dgm:spPr/>
      <dgm:t>
        <a:bodyPr/>
        <a:lstStyle/>
        <a:p>
          <a:endParaRPr lang="en-ZA"/>
        </a:p>
      </dgm:t>
    </dgm:pt>
    <dgm:pt modelId="{3F1C2044-AF0A-43C6-B966-B456521A5A31}" type="sibTrans" cxnId="{4C5B2AF9-F385-4F49-87CF-603D20ABF9FE}">
      <dgm:prSet/>
      <dgm:spPr/>
      <dgm:t>
        <a:bodyPr/>
        <a:lstStyle/>
        <a:p>
          <a:endParaRPr lang="en-ZA"/>
        </a:p>
      </dgm:t>
    </dgm:pt>
    <dgm:pt modelId="{8EC1C1C2-8406-4C5B-A843-B3927A051DC3}">
      <dgm:prSet phldrT="[Text]" custT="1"/>
      <dgm:spPr/>
      <dgm:t>
        <a:bodyPr/>
        <a:lstStyle/>
        <a:p>
          <a:r>
            <a:rPr lang="en-US" sz="1400" dirty="0"/>
            <a:t>A specialized welding role that emphasizes practical application, quality assurance, and project management</a:t>
          </a:r>
          <a:endParaRPr lang="en-ZA" sz="1400" dirty="0"/>
        </a:p>
      </dgm:t>
    </dgm:pt>
    <dgm:pt modelId="{807B5D55-7275-4A82-83A5-5AA4976B48C0}" type="parTrans" cxnId="{48DAEBA4-42D1-4AE9-85FC-A9DA75E9278A}">
      <dgm:prSet/>
      <dgm:spPr/>
      <dgm:t>
        <a:bodyPr/>
        <a:lstStyle/>
        <a:p>
          <a:endParaRPr lang="en-ZA"/>
        </a:p>
      </dgm:t>
    </dgm:pt>
    <dgm:pt modelId="{AD0557E8-617E-4F43-BA5D-12FC1C748BDF}" type="sibTrans" cxnId="{48DAEBA4-42D1-4AE9-85FC-A9DA75E9278A}">
      <dgm:prSet/>
      <dgm:spPr/>
      <dgm:t>
        <a:bodyPr/>
        <a:lstStyle/>
        <a:p>
          <a:endParaRPr lang="en-ZA"/>
        </a:p>
      </dgm:t>
    </dgm:pt>
    <dgm:pt modelId="{72CF4EA3-4312-4DC5-BB8E-BCB65FFA606A}">
      <dgm:prSet phldrT="[Text]" custT="1"/>
      <dgm:spPr/>
      <dgm:t>
        <a:bodyPr/>
        <a:lstStyle/>
        <a:p>
          <a:r>
            <a:rPr lang="en-US" sz="1400" dirty="0"/>
            <a:t>It involves overseeing welding activities, ensuring international standards compliance, and maintaining top-quality, safe welds, requiring technical, leadership, and project management skills.</a:t>
          </a:r>
          <a:endParaRPr lang="en-ZA" sz="1400" dirty="0"/>
        </a:p>
      </dgm:t>
    </dgm:pt>
    <dgm:pt modelId="{3FF0E012-BC26-44E3-9E52-9DC7B6284E74}" type="parTrans" cxnId="{9636A48C-B606-44B3-BA9C-A6DA673A1276}">
      <dgm:prSet/>
      <dgm:spPr/>
      <dgm:t>
        <a:bodyPr/>
        <a:lstStyle/>
        <a:p>
          <a:endParaRPr lang="en-ZA"/>
        </a:p>
      </dgm:t>
    </dgm:pt>
    <dgm:pt modelId="{561D4295-75B9-45D8-9B05-ED8539440240}" type="sibTrans" cxnId="{9636A48C-B606-44B3-BA9C-A6DA673A1276}">
      <dgm:prSet/>
      <dgm:spPr/>
      <dgm:t>
        <a:bodyPr/>
        <a:lstStyle/>
        <a:p>
          <a:endParaRPr lang="en-ZA"/>
        </a:p>
      </dgm:t>
    </dgm:pt>
    <dgm:pt modelId="{ABEC8FC1-3941-4CDA-9243-32D5C1FBCB43}">
      <dgm:prSet phldrT="[Text]" custT="1"/>
      <dgm:spPr/>
      <dgm:t>
        <a:bodyPr/>
        <a:lstStyle/>
        <a:p>
          <a:r>
            <a:rPr lang="en-US" sz="1400" dirty="0"/>
            <a:t>Occupational Trainer: Welding </a:t>
          </a:r>
          <a:endParaRPr lang="en-ZA" sz="1400" dirty="0"/>
        </a:p>
      </dgm:t>
    </dgm:pt>
    <dgm:pt modelId="{44629124-4753-495B-81EC-104C257067AD}" type="parTrans" cxnId="{236F65BB-BC06-4C1A-B34D-A04D6F54B9BC}">
      <dgm:prSet/>
      <dgm:spPr/>
      <dgm:t>
        <a:bodyPr/>
        <a:lstStyle/>
        <a:p>
          <a:endParaRPr lang="en-ZA"/>
        </a:p>
      </dgm:t>
    </dgm:pt>
    <dgm:pt modelId="{F8E8A21F-A587-4CFA-800E-9C2422B385E4}" type="sibTrans" cxnId="{236F65BB-BC06-4C1A-B34D-A04D6F54B9BC}">
      <dgm:prSet/>
      <dgm:spPr/>
      <dgm:t>
        <a:bodyPr/>
        <a:lstStyle/>
        <a:p>
          <a:endParaRPr lang="en-ZA"/>
        </a:p>
      </dgm:t>
    </dgm:pt>
    <dgm:pt modelId="{FC108535-50B0-4FCB-B494-624DF2A227C0}">
      <dgm:prSet phldrT="[Text]" custT="1"/>
      <dgm:spPr/>
      <dgm:t>
        <a:bodyPr/>
        <a:lstStyle/>
        <a:p>
          <a:r>
            <a:rPr lang="en-US" sz="1400" dirty="0"/>
            <a:t>The Welding Occupational Trainer plays a crucial role in educating and training future welders. They provide both theory and hands-on instruction to those aspiring to become welders. </a:t>
          </a:r>
          <a:endParaRPr lang="en-ZA" sz="1400" dirty="0"/>
        </a:p>
      </dgm:t>
    </dgm:pt>
    <dgm:pt modelId="{41B8452B-F15E-424E-A494-8A2C81B7BB85}" type="parTrans" cxnId="{83893615-6CAA-45AA-B183-FC0A39E7AAFA}">
      <dgm:prSet/>
      <dgm:spPr/>
      <dgm:t>
        <a:bodyPr/>
        <a:lstStyle/>
        <a:p>
          <a:endParaRPr lang="en-ZA"/>
        </a:p>
      </dgm:t>
    </dgm:pt>
    <dgm:pt modelId="{437C3C55-F756-47BC-A4A6-50D64F305200}" type="sibTrans" cxnId="{83893615-6CAA-45AA-B183-FC0A39E7AAFA}">
      <dgm:prSet/>
      <dgm:spPr/>
      <dgm:t>
        <a:bodyPr/>
        <a:lstStyle/>
        <a:p>
          <a:endParaRPr lang="en-ZA"/>
        </a:p>
      </dgm:t>
    </dgm:pt>
    <dgm:pt modelId="{A4150515-F535-4214-9D76-3AE56C9921C6}">
      <dgm:prSet phldrT="[Text]" custT="1"/>
      <dgm:spPr/>
      <dgm:t>
        <a:bodyPr/>
        <a:lstStyle/>
        <a:p>
          <a:pPr marL="0" lvl="0" indent="0" algn="ctr" defTabSz="1244600">
            <a:lnSpc>
              <a:spcPct val="90000"/>
            </a:lnSpc>
            <a:spcBef>
              <a:spcPct val="0"/>
            </a:spcBef>
            <a:spcAft>
              <a:spcPct val="35000"/>
            </a:spcAft>
            <a:buNone/>
          </a:pPr>
          <a:r>
            <a:rPr lang="en-US" sz="1400" kern="1200" dirty="0">
              <a:solidFill>
                <a:prstClr val="white"/>
              </a:solidFill>
              <a:latin typeface="Calibri" panose="020F0502020204030204"/>
              <a:ea typeface="+mn-ea"/>
              <a:cs typeface="+mn-cs"/>
            </a:rPr>
            <a:t>The International Welding Specialist </a:t>
          </a:r>
          <a:endParaRPr lang="en-ZA" sz="1400" kern="1200" dirty="0">
            <a:solidFill>
              <a:prstClr val="white"/>
            </a:solidFill>
            <a:latin typeface="Calibri" panose="020F0502020204030204"/>
            <a:ea typeface="+mn-ea"/>
            <a:cs typeface="+mn-cs"/>
          </a:endParaRPr>
        </a:p>
      </dgm:t>
    </dgm:pt>
    <dgm:pt modelId="{17C4E02B-130F-439E-943B-85E4C2799CBC}" type="parTrans" cxnId="{3326E6DB-6637-4776-9610-A4C2983D3078}">
      <dgm:prSet/>
      <dgm:spPr/>
      <dgm:t>
        <a:bodyPr/>
        <a:lstStyle/>
        <a:p>
          <a:endParaRPr lang="en-ZA"/>
        </a:p>
      </dgm:t>
    </dgm:pt>
    <dgm:pt modelId="{4369AA00-ED71-41D4-B270-E70C61904932}" type="sibTrans" cxnId="{3326E6DB-6637-4776-9610-A4C2983D3078}">
      <dgm:prSet/>
      <dgm:spPr/>
      <dgm:t>
        <a:bodyPr/>
        <a:lstStyle/>
        <a:p>
          <a:endParaRPr lang="en-ZA"/>
        </a:p>
      </dgm:t>
    </dgm:pt>
    <dgm:pt modelId="{E45315A2-4D1F-49F4-8090-239E66DA7638}">
      <dgm:prSet phldrT="[Text]" custT="1"/>
      <dgm:spPr/>
      <dgm:t>
        <a:bodyPr/>
        <a:lstStyle/>
        <a:p>
          <a:pPr marL="57150" lvl="1" indent="0" algn="l" defTabSz="488950">
            <a:lnSpc>
              <a:spcPct val="90000"/>
            </a:lnSpc>
            <a:spcBef>
              <a:spcPct val="0"/>
            </a:spcBef>
            <a:spcAft>
              <a:spcPct val="15000"/>
            </a:spcAft>
          </a:pPr>
          <a:r>
            <a:rPr lang="en-US" sz="1400" kern="1200" dirty="0"/>
            <a:t>Highly skilled professional with expertise in planning, executing, supervising, and testing welding operations within a specific technical field. They have in-depth knowledge of welding processes, standards, and quality control.</a:t>
          </a:r>
          <a:endParaRPr lang="en-ZA" sz="1100" kern="1200" dirty="0"/>
        </a:p>
      </dgm:t>
    </dgm:pt>
    <dgm:pt modelId="{4378E352-551E-4175-ABF3-C450C941654E}" type="parTrans" cxnId="{5594C129-2F41-4A16-98F3-DA35B6ACFA52}">
      <dgm:prSet/>
      <dgm:spPr/>
      <dgm:t>
        <a:bodyPr/>
        <a:lstStyle/>
        <a:p>
          <a:endParaRPr lang="en-ZA"/>
        </a:p>
      </dgm:t>
    </dgm:pt>
    <dgm:pt modelId="{AEA5E375-35A5-4D97-AB07-CE79D49B70EE}" type="sibTrans" cxnId="{5594C129-2F41-4A16-98F3-DA35B6ACFA52}">
      <dgm:prSet/>
      <dgm:spPr/>
      <dgm:t>
        <a:bodyPr/>
        <a:lstStyle/>
        <a:p>
          <a:endParaRPr lang="en-ZA"/>
        </a:p>
      </dgm:t>
    </dgm:pt>
    <dgm:pt modelId="{68C810C2-41DE-4E40-8C8A-ABC78F9B7BED}">
      <dgm:prSet phldrT="[Text]" custT="1"/>
      <dgm:spPr/>
      <dgm:t>
        <a:bodyPr/>
        <a:lstStyle/>
        <a:p>
          <a:r>
            <a:rPr lang="en-US" sz="1400" dirty="0"/>
            <a:t>Their responsibilities include curriculum design, training delivery, progress assessment, and ensuring welders acquire industry-relevant skills.</a:t>
          </a:r>
          <a:endParaRPr lang="en-ZA" sz="1400" dirty="0"/>
        </a:p>
      </dgm:t>
    </dgm:pt>
    <dgm:pt modelId="{355A2940-523C-42CE-A668-75E27C6F2C24}" type="parTrans" cxnId="{73716EFD-DEBD-4095-9535-E018B0FB137B}">
      <dgm:prSet/>
      <dgm:spPr/>
      <dgm:t>
        <a:bodyPr/>
        <a:lstStyle/>
        <a:p>
          <a:endParaRPr lang="en-ZA"/>
        </a:p>
      </dgm:t>
    </dgm:pt>
    <dgm:pt modelId="{4F517CE8-E81E-4675-B83C-2F516510B162}" type="sibTrans" cxnId="{73716EFD-DEBD-4095-9535-E018B0FB137B}">
      <dgm:prSet/>
      <dgm:spPr/>
      <dgm:t>
        <a:bodyPr/>
        <a:lstStyle/>
        <a:p>
          <a:endParaRPr lang="en-ZA"/>
        </a:p>
      </dgm:t>
    </dgm:pt>
    <dgm:pt modelId="{901E808F-A359-4647-92A0-55F7069221C9}">
      <dgm:prSet phldrT="[Text]" custT="1"/>
      <dgm:spPr/>
      <dgm:t>
        <a:bodyPr/>
        <a:lstStyle/>
        <a:p>
          <a:pPr marL="57150" lvl="1" indent="0" algn="l" defTabSz="488950">
            <a:lnSpc>
              <a:spcPct val="90000"/>
            </a:lnSpc>
            <a:spcBef>
              <a:spcPct val="0"/>
            </a:spcBef>
            <a:spcAft>
              <a:spcPct val="15000"/>
            </a:spcAft>
          </a:pPr>
          <a:r>
            <a:rPr lang="en-US" sz="1400" kern="1200" dirty="0">
              <a:solidFill>
                <a:schemeClr val="tx1"/>
              </a:solidFill>
              <a:latin typeface="+mn-lt"/>
              <a:ea typeface="+mn-ea"/>
              <a:cs typeface="+mn-cs"/>
            </a:rPr>
            <a:t>The IWS is essential for ensuring welding projects meet international standards, specifications, and maintain high-quality welds</a:t>
          </a:r>
          <a:endParaRPr lang="en-ZA" sz="1400" kern="1200" dirty="0">
            <a:solidFill>
              <a:schemeClr val="tx1"/>
            </a:solidFill>
          </a:endParaRPr>
        </a:p>
      </dgm:t>
    </dgm:pt>
    <dgm:pt modelId="{F3244380-93AF-4DBB-9179-9EEB0CC5AF9C}" type="parTrans" cxnId="{EB714BB9-6018-4998-A604-1EBBC915FF92}">
      <dgm:prSet/>
      <dgm:spPr/>
      <dgm:t>
        <a:bodyPr/>
        <a:lstStyle/>
        <a:p>
          <a:endParaRPr lang="en-ZA"/>
        </a:p>
      </dgm:t>
    </dgm:pt>
    <dgm:pt modelId="{FB67F6D6-150F-4B9A-8730-42B3BB7A00BC}" type="sibTrans" cxnId="{EB714BB9-6018-4998-A604-1EBBC915FF92}">
      <dgm:prSet/>
      <dgm:spPr/>
      <dgm:t>
        <a:bodyPr/>
        <a:lstStyle/>
        <a:p>
          <a:endParaRPr lang="en-ZA"/>
        </a:p>
      </dgm:t>
    </dgm:pt>
    <dgm:pt modelId="{A3CAF665-902E-4BCB-9AF8-C2DF6065110E}" type="pres">
      <dgm:prSet presAssocID="{5204979C-24CE-4CD8-AFCF-793B3835716D}" presName="list" presStyleCnt="0">
        <dgm:presLayoutVars>
          <dgm:dir/>
          <dgm:animLvl val="lvl"/>
        </dgm:presLayoutVars>
      </dgm:prSet>
      <dgm:spPr/>
    </dgm:pt>
    <dgm:pt modelId="{6E96BFE3-87A9-4D14-B0DC-6C519D55C127}" type="pres">
      <dgm:prSet presAssocID="{CBE57CFC-709A-414C-BE32-C7DE96BEC7BD}" presName="posSpace" presStyleCnt="0"/>
      <dgm:spPr/>
    </dgm:pt>
    <dgm:pt modelId="{3A29A26F-F630-426A-B9E6-E7EF85B8BC7F}" type="pres">
      <dgm:prSet presAssocID="{CBE57CFC-709A-414C-BE32-C7DE96BEC7BD}" presName="vertFlow" presStyleCnt="0"/>
      <dgm:spPr/>
    </dgm:pt>
    <dgm:pt modelId="{A211420F-DCDC-4CB9-ACC5-CB52774ECB65}" type="pres">
      <dgm:prSet presAssocID="{CBE57CFC-709A-414C-BE32-C7DE96BEC7BD}" presName="topSpace" presStyleCnt="0"/>
      <dgm:spPr/>
    </dgm:pt>
    <dgm:pt modelId="{4258129F-3028-4398-9218-4597F640C2D0}" type="pres">
      <dgm:prSet presAssocID="{CBE57CFC-709A-414C-BE32-C7DE96BEC7BD}" presName="firstComp" presStyleCnt="0"/>
      <dgm:spPr/>
    </dgm:pt>
    <dgm:pt modelId="{A2175908-E520-42AE-A61A-F539F6F60CA7}" type="pres">
      <dgm:prSet presAssocID="{CBE57CFC-709A-414C-BE32-C7DE96BEC7BD}" presName="firstChild" presStyleLbl="bgAccFollowNode1" presStyleIdx="0" presStyleCnt="6"/>
      <dgm:spPr/>
    </dgm:pt>
    <dgm:pt modelId="{E8F2C1DA-7A80-4BD9-BA11-CAAC2770D69E}" type="pres">
      <dgm:prSet presAssocID="{CBE57CFC-709A-414C-BE32-C7DE96BEC7BD}" presName="firstChildTx" presStyleLbl="bgAccFollowNode1" presStyleIdx="0" presStyleCnt="6">
        <dgm:presLayoutVars>
          <dgm:bulletEnabled val="1"/>
        </dgm:presLayoutVars>
      </dgm:prSet>
      <dgm:spPr/>
    </dgm:pt>
    <dgm:pt modelId="{691B3168-3BB1-414A-AD70-4C928A2CFFC2}" type="pres">
      <dgm:prSet presAssocID="{72CF4EA3-4312-4DC5-BB8E-BCB65FFA606A}" presName="comp" presStyleCnt="0"/>
      <dgm:spPr/>
    </dgm:pt>
    <dgm:pt modelId="{8FE68C67-CADD-4617-AAB8-5BF0F0E09123}" type="pres">
      <dgm:prSet presAssocID="{72CF4EA3-4312-4DC5-BB8E-BCB65FFA606A}" presName="child" presStyleLbl="bgAccFollowNode1" presStyleIdx="1" presStyleCnt="6" custScaleY="150463"/>
      <dgm:spPr/>
    </dgm:pt>
    <dgm:pt modelId="{1BE17789-1E44-467D-B8F1-DA892A66275B}" type="pres">
      <dgm:prSet presAssocID="{72CF4EA3-4312-4DC5-BB8E-BCB65FFA606A}" presName="childTx" presStyleLbl="bgAccFollowNode1" presStyleIdx="1" presStyleCnt="6">
        <dgm:presLayoutVars>
          <dgm:bulletEnabled val="1"/>
        </dgm:presLayoutVars>
      </dgm:prSet>
      <dgm:spPr/>
    </dgm:pt>
    <dgm:pt modelId="{256AF59A-9FCA-4CFD-8806-D1AE9C87145F}" type="pres">
      <dgm:prSet presAssocID="{CBE57CFC-709A-414C-BE32-C7DE96BEC7BD}" presName="negSpace" presStyleCnt="0"/>
      <dgm:spPr/>
    </dgm:pt>
    <dgm:pt modelId="{4D5D9B27-B4BB-4340-8441-5A900D6AE3E3}" type="pres">
      <dgm:prSet presAssocID="{CBE57CFC-709A-414C-BE32-C7DE96BEC7BD}" presName="circle" presStyleLbl="node1" presStyleIdx="0" presStyleCnt="3"/>
      <dgm:spPr/>
    </dgm:pt>
    <dgm:pt modelId="{C1E4A971-FB6A-4EBB-A0A1-C5B84849C9C4}" type="pres">
      <dgm:prSet presAssocID="{3F1C2044-AF0A-43C6-B966-B456521A5A31}" presName="transSpace" presStyleCnt="0"/>
      <dgm:spPr/>
    </dgm:pt>
    <dgm:pt modelId="{1C4F51E9-C93B-452D-A601-FF5BC5CBD159}" type="pres">
      <dgm:prSet presAssocID="{ABEC8FC1-3941-4CDA-9243-32D5C1FBCB43}" presName="posSpace" presStyleCnt="0"/>
      <dgm:spPr/>
    </dgm:pt>
    <dgm:pt modelId="{ACF04DB3-7BF4-445C-9CC8-6EDD81C3A1D7}" type="pres">
      <dgm:prSet presAssocID="{ABEC8FC1-3941-4CDA-9243-32D5C1FBCB43}" presName="vertFlow" presStyleCnt="0"/>
      <dgm:spPr/>
    </dgm:pt>
    <dgm:pt modelId="{4CD60DB2-80D5-4CE3-AF53-BA65A4355925}" type="pres">
      <dgm:prSet presAssocID="{ABEC8FC1-3941-4CDA-9243-32D5C1FBCB43}" presName="topSpace" presStyleCnt="0"/>
      <dgm:spPr/>
    </dgm:pt>
    <dgm:pt modelId="{98E5FDA9-37B8-4179-B541-A6E2BDD5DF75}" type="pres">
      <dgm:prSet presAssocID="{ABEC8FC1-3941-4CDA-9243-32D5C1FBCB43}" presName="firstComp" presStyleCnt="0"/>
      <dgm:spPr/>
    </dgm:pt>
    <dgm:pt modelId="{36D3CD13-5E8B-4364-B32D-9C30E384CCEF}" type="pres">
      <dgm:prSet presAssocID="{ABEC8FC1-3941-4CDA-9243-32D5C1FBCB43}" presName="firstChild" presStyleLbl="bgAccFollowNode1" presStyleIdx="2" presStyleCnt="6" custScaleY="134780"/>
      <dgm:spPr/>
    </dgm:pt>
    <dgm:pt modelId="{1C948F5D-E8F3-4CF8-9B2E-EC521D959ADC}" type="pres">
      <dgm:prSet presAssocID="{ABEC8FC1-3941-4CDA-9243-32D5C1FBCB43}" presName="firstChildTx" presStyleLbl="bgAccFollowNode1" presStyleIdx="2" presStyleCnt="6">
        <dgm:presLayoutVars>
          <dgm:bulletEnabled val="1"/>
        </dgm:presLayoutVars>
      </dgm:prSet>
      <dgm:spPr/>
    </dgm:pt>
    <dgm:pt modelId="{984E86D7-7B37-4AAB-AC75-C04E2590321B}" type="pres">
      <dgm:prSet presAssocID="{68C810C2-41DE-4E40-8C8A-ABC78F9B7BED}" presName="comp" presStyleCnt="0"/>
      <dgm:spPr/>
    </dgm:pt>
    <dgm:pt modelId="{41F0D6BE-3A85-4DC9-900C-4970024F08BD}" type="pres">
      <dgm:prSet presAssocID="{68C810C2-41DE-4E40-8C8A-ABC78F9B7BED}" presName="child" presStyleLbl="bgAccFollowNode1" presStyleIdx="3" presStyleCnt="6"/>
      <dgm:spPr/>
    </dgm:pt>
    <dgm:pt modelId="{A5948EBF-FC08-442F-B8B6-B5AB772461FE}" type="pres">
      <dgm:prSet presAssocID="{68C810C2-41DE-4E40-8C8A-ABC78F9B7BED}" presName="childTx" presStyleLbl="bgAccFollowNode1" presStyleIdx="3" presStyleCnt="6">
        <dgm:presLayoutVars>
          <dgm:bulletEnabled val="1"/>
        </dgm:presLayoutVars>
      </dgm:prSet>
      <dgm:spPr/>
    </dgm:pt>
    <dgm:pt modelId="{35F484E5-24C6-494F-AC89-A6D8F78874D1}" type="pres">
      <dgm:prSet presAssocID="{ABEC8FC1-3941-4CDA-9243-32D5C1FBCB43}" presName="negSpace" presStyleCnt="0"/>
      <dgm:spPr/>
    </dgm:pt>
    <dgm:pt modelId="{453F1CF3-5DEA-4C33-A3C2-7D59EFBC5211}" type="pres">
      <dgm:prSet presAssocID="{ABEC8FC1-3941-4CDA-9243-32D5C1FBCB43}" presName="circle" presStyleLbl="node1" presStyleIdx="1" presStyleCnt="3"/>
      <dgm:spPr/>
    </dgm:pt>
    <dgm:pt modelId="{BA86DB4B-1491-495D-8C33-2EA44C158E8F}" type="pres">
      <dgm:prSet presAssocID="{F8E8A21F-A587-4CFA-800E-9C2422B385E4}" presName="transSpace" presStyleCnt="0"/>
      <dgm:spPr/>
    </dgm:pt>
    <dgm:pt modelId="{C2CCF011-C17A-4B77-8A75-AFC7EB79D23C}" type="pres">
      <dgm:prSet presAssocID="{A4150515-F535-4214-9D76-3AE56C9921C6}" presName="posSpace" presStyleCnt="0"/>
      <dgm:spPr/>
    </dgm:pt>
    <dgm:pt modelId="{176A51A9-2835-4D61-8105-8E649C0C37DB}" type="pres">
      <dgm:prSet presAssocID="{A4150515-F535-4214-9D76-3AE56C9921C6}" presName="vertFlow" presStyleCnt="0"/>
      <dgm:spPr/>
    </dgm:pt>
    <dgm:pt modelId="{BF7073F6-EF0F-485D-8B46-08FBC6B2922A}" type="pres">
      <dgm:prSet presAssocID="{A4150515-F535-4214-9D76-3AE56C9921C6}" presName="topSpace" presStyleCnt="0"/>
      <dgm:spPr/>
    </dgm:pt>
    <dgm:pt modelId="{F5E3BCF1-6C44-439D-A1F6-F9839FFA56AF}" type="pres">
      <dgm:prSet presAssocID="{A4150515-F535-4214-9D76-3AE56C9921C6}" presName="firstComp" presStyleCnt="0"/>
      <dgm:spPr/>
    </dgm:pt>
    <dgm:pt modelId="{75DC541E-482C-4210-8E1D-76FD5E0D79B2}" type="pres">
      <dgm:prSet presAssocID="{A4150515-F535-4214-9D76-3AE56C9921C6}" presName="firstChild" presStyleLbl="bgAccFollowNode1" presStyleIdx="4" presStyleCnt="6" custScaleY="161065"/>
      <dgm:spPr/>
    </dgm:pt>
    <dgm:pt modelId="{1A1081AE-A491-4016-B9A1-C1C988A70BED}" type="pres">
      <dgm:prSet presAssocID="{A4150515-F535-4214-9D76-3AE56C9921C6}" presName="firstChildTx" presStyleLbl="bgAccFollowNode1" presStyleIdx="4" presStyleCnt="6">
        <dgm:presLayoutVars>
          <dgm:bulletEnabled val="1"/>
        </dgm:presLayoutVars>
      </dgm:prSet>
      <dgm:spPr/>
    </dgm:pt>
    <dgm:pt modelId="{72AFC819-E619-4517-8E14-666EE59DEF39}" type="pres">
      <dgm:prSet presAssocID="{901E808F-A359-4647-92A0-55F7069221C9}" presName="comp" presStyleCnt="0"/>
      <dgm:spPr/>
    </dgm:pt>
    <dgm:pt modelId="{86511D9C-CB35-4DE5-BFB5-7E6403ACB7DE}" type="pres">
      <dgm:prSet presAssocID="{901E808F-A359-4647-92A0-55F7069221C9}" presName="child" presStyleLbl="bgAccFollowNode1" presStyleIdx="5" presStyleCnt="6"/>
      <dgm:spPr/>
    </dgm:pt>
    <dgm:pt modelId="{05BE0E9F-98AB-4AF6-A649-6F743D91E6C9}" type="pres">
      <dgm:prSet presAssocID="{901E808F-A359-4647-92A0-55F7069221C9}" presName="childTx" presStyleLbl="bgAccFollowNode1" presStyleIdx="5" presStyleCnt="6">
        <dgm:presLayoutVars>
          <dgm:bulletEnabled val="1"/>
        </dgm:presLayoutVars>
      </dgm:prSet>
      <dgm:spPr/>
    </dgm:pt>
    <dgm:pt modelId="{61F0CB62-C1A0-4094-8984-CE879ADAA57B}" type="pres">
      <dgm:prSet presAssocID="{A4150515-F535-4214-9D76-3AE56C9921C6}" presName="negSpace" presStyleCnt="0"/>
      <dgm:spPr/>
    </dgm:pt>
    <dgm:pt modelId="{094634A5-FD97-477D-B1F0-1E95BBB1E6C6}" type="pres">
      <dgm:prSet presAssocID="{A4150515-F535-4214-9D76-3AE56C9921C6}" presName="circle" presStyleLbl="node1" presStyleIdx="2" presStyleCnt="3"/>
      <dgm:spPr/>
    </dgm:pt>
  </dgm:ptLst>
  <dgm:cxnLst>
    <dgm:cxn modelId="{83893615-6CAA-45AA-B183-FC0A39E7AAFA}" srcId="{ABEC8FC1-3941-4CDA-9243-32D5C1FBCB43}" destId="{FC108535-50B0-4FCB-B494-624DF2A227C0}" srcOrd="0" destOrd="0" parTransId="{41B8452B-F15E-424E-A494-8A2C81B7BB85}" sibTransId="{437C3C55-F756-47BC-A4A6-50D64F305200}"/>
    <dgm:cxn modelId="{715F4F1A-88E5-43E0-90BB-A4A486F95E03}" type="presOf" srcId="{901E808F-A359-4647-92A0-55F7069221C9}" destId="{05BE0E9F-98AB-4AF6-A649-6F743D91E6C9}" srcOrd="1" destOrd="0" presId="urn:microsoft.com/office/officeart/2005/8/layout/hList9"/>
    <dgm:cxn modelId="{5594C129-2F41-4A16-98F3-DA35B6ACFA52}" srcId="{A4150515-F535-4214-9D76-3AE56C9921C6}" destId="{E45315A2-4D1F-49F4-8090-239E66DA7638}" srcOrd="0" destOrd="0" parTransId="{4378E352-551E-4175-ABF3-C450C941654E}" sibTransId="{AEA5E375-35A5-4D97-AB07-CE79D49B70EE}"/>
    <dgm:cxn modelId="{A92DF13A-1380-4016-ADA9-5631F96F66CB}" type="presOf" srcId="{5204979C-24CE-4CD8-AFCF-793B3835716D}" destId="{A3CAF665-902E-4BCB-9AF8-C2DF6065110E}" srcOrd="0" destOrd="0" presId="urn:microsoft.com/office/officeart/2005/8/layout/hList9"/>
    <dgm:cxn modelId="{79D7693D-B8E6-4E33-8790-A8644B92AD17}" type="presOf" srcId="{CBE57CFC-709A-414C-BE32-C7DE96BEC7BD}" destId="{4D5D9B27-B4BB-4340-8441-5A900D6AE3E3}" srcOrd="0" destOrd="0" presId="urn:microsoft.com/office/officeart/2005/8/layout/hList9"/>
    <dgm:cxn modelId="{4A37DF43-D1E7-41D3-A30E-0A77AE553A97}" type="presOf" srcId="{E45315A2-4D1F-49F4-8090-239E66DA7638}" destId="{75DC541E-482C-4210-8E1D-76FD5E0D79B2}" srcOrd="0" destOrd="0" presId="urn:microsoft.com/office/officeart/2005/8/layout/hList9"/>
    <dgm:cxn modelId="{0D510344-A9AA-4670-89E6-E57D6E4BE4B7}" type="presOf" srcId="{901E808F-A359-4647-92A0-55F7069221C9}" destId="{86511D9C-CB35-4DE5-BFB5-7E6403ACB7DE}" srcOrd="0" destOrd="0" presId="urn:microsoft.com/office/officeart/2005/8/layout/hList9"/>
    <dgm:cxn modelId="{CE675667-08DF-4A2B-8FA0-446B10AE77EA}" type="presOf" srcId="{8EC1C1C2-8406-4C5B-A843-B3927A051DC3}" destId="{A2175908-E520-42AE-A61A-F539F6F60CA7}" srcOrd="0" destOrd="0" presId="urn:microsoft.com/office/officeart/2005/8/layout/hList9"/>
    <dgm:cxn modelId="{91FF7C69-62BF-4B38-A270-6F21C3814B9C}" type="presOf" srcId="{FC108535-50B0-4FCB-B494-624DF2A227C0}" destId="{36D3CD13-5E8B-4364-B32D-9C30E384CCEF}" srcOrd="0" destOrd="0" presId="urn:microsoft.com/office/officeart/2005/8/layout/hList9"/>
    <dgm:cxn modelId="{71A52177-1B1E-4E01-B196-2B3FEF442133}" type="presOf" srcId="{A4150515-F535-4214-9D76-3AE56C9921C6}" destId="{094634A5-FD97-477D-B1F0-1E95BBB1E6C6}" srcOrd="0" destOrd="0" presId="urn:microsoft.com/office/officeart/2005/8/layout/hList9"/>
    <dgm:cxn modelId="{896F9B57-D6A0-45CE-804A-F71868E546AE}" type="presOf" srcId="{72CF4EA3-4312-4DC5-BB8E-BCB65FFA606A}" destId="{1BE17789-1E44-467D-B8F1-DA892A66275B}" srcOrd="1" destOrd="0" presId="urn:microsoft.com/office/officeart/2005/8/layout/hList9"/>
    <dgm:cxn modelId="{9636A48C-B606-44B3-BA9C-A6DA673A1276}" srcId="{CBE57CFC-709A-414C-BE32-C7DE96BEC7BD}" destId="{72CF4EA3-4312-4DC5-BB8E-BCB65FFA606A}" srcOrd="1" destOrd="0" parTransId="{3FF0E012-BC26-44E3-9E52-9DC7B6284E74}" sibTransId="{561D4295-75B9-45D8-9B05-ED8539440240}"/>
    <dgm:cxn modelId="{ED2C2D9A-FEA9-4E77-8F16-4D9BE2C08FBF}" type="presOf" srcId="{E45315A2-4D1F-49F4-8090-239E66DA7638}" destId="{1A1081AE-A491-4016-B9A1-C1C988A70BED}" srcOrd="1" destOrd="0" presId="urn:microsoft.com/office/officeart/2005/8/layout/hList9"/>
    <dgm:cxn modelId="{C2DB559E-CBDA-4B0B-AE84-2694DD002AA0}" type="presOf" srcId="{FC108535-50B0-4FCB-B494-624DF2A227C0}" destId="{1C948F5D-E8F3-4CF8-9B2E-EC521D959ADC}" srcOrd="1" destOrd="0" presId="urn:microsoft.com/office/officeart/2005/8/layout/hList9"/>
    <dgm:cxn modelId="{48DAEBA4-42D1-4AE9-85FC-A9DA75E9278A}" srcId="{CBE57CFC-709A-414C-BE32-C7DE96BEC7BD}" destId="{8EC1C1C2-8406-4C5B-A843-B3927A051DC3}" srcOrd="0" destOrd="0" parTransId="{807B5D55-7275-4A82-83A5-5AA4976B48C0}" sibTransId="{AD0557E8-617E-4F43-BA5D-12FC1C748BDF}"/>
    <dgm:cxn modelId="{A12A45A8-146C-454D-83BE-4E4F4C79A477}" type="presOf" srcId="{8EC1C1C2-8406-4C5B-A843-B3927A051DC3}" destId="{E8F2C1DA-7A80-4BD9-BA11-CAAC2770D69E}" srcOrd="1" destOrd="0" presId="urn:microsoft.com/office/officeart/2005/8/layout/hList9"/>
    <dgm:cxn modelId="{A4490AB5-091B-4894-AA2F-C0E70DB7C45D}" type="presOf" srcId="{72CF4EA3-4312-4DC5-BB8E-BCB65FFA606A}" destId="{8FE68C67-CADD-4617-AAB8-5BF0F0E09123}" srcOrd="0" destOrd="0" presId="urn:microsoft.com/office/officeart/2005/8/layout/hList9"/>
    <dgm:cxn modelId="{EB714BB9-6018-4998-A604-1EBBC915FF92}" srcId="{A4150515-F535-4214-9D76-3AE56C9921C6}" destId="{901E808F-A359-4647-92A0-55F7069221C9}" srcOrd="1" destOrd="0" parTransId="{F3244380-93AF-4DBB-9179-9EEB0CC5AF9C}" sibTransId="{FB67F6D6-150F-4B9A-8730-42B3BB7A00BC}"/>
    <dgm:cxn modelId="{236F65BB-BC06-4C1A-B34D-A04D6F54B9BC}" srcId="{5204979C-24CE-4CD8-AFCF-793B3835716D}" destId="{ABEC8FC1-3941-4CDA-9243-32D5C1FBCB43}" srcOrd="1" destOrd="0" parTransId="{44629124-4753-495B-81EC-104C257067AD}" sibTransId="{F8E8A21F-A587-4CFA-800E-9C2422B385E4}"/>
    <dgm:cxn modelId="{6E2410D2-7FCD-4283-A95A-517460FD19CD}" type="presOf" srcId="{68C810C2-41DE-4E40-8C8A-ABC78F9B7BED}" destId="{41F0D6BE-3A85-4DC9-900C-4970024F08BD}" srcOrd="0" destOrd="0" presId="urn:microsoft.com/office/officeart/2005/8/layout/hList9"/>
    <dgm:cxn modelId="{E62434D9-0A54-4BB2-8251-0ADA0024B225}" type="presOf" srcId="{68C810C2-41DE-4E40-8C8A-ABC78F9B7BED}" destId="{A5948EBF-FC08-442F-B8B6-B5AB772461FE}" srcOrd="1" destOrd="0" presId="urn:microsoft.com/office/officeart/2005/8/layout/hList9"/>
    <dgm:cxn modelId="{3326E6DB-6637-4776-9610-A4C2983D3078}" srcId="{5204979C-24CE-4CD8-AFCF-793B3835716D}" destId="{A4150515-F535-4214-9D76-3AE56C9921C6}" srcOrd="2" destOrd="0" parTransId="{17C4E02B-130F-439E-943B-85E4C2799CBC}" sibTransId="{4369AA00-ED71-41D4-B270-E70C61904932}"/>
    <dgm:cxn modelId="{4C5B2AF9-F385-4F49-87CF-603D20ABF9FE}" srcId="{5204979C-24CE-4CD8-AFCF-793B3835716D}" destId="{CBE57CFC-709A-414C-BE32-C7DE96BEC7BD}" srcOrd="0" destOrd="0" parTransId="{B8034BF7-36BF-4D88-95C2-C90A22612A5C}" sibTransId="{3F1C2044-AF0A-43C6-B966-B456521A5A31}"/>
    <dgm:cxn modelId="{73716EFD-DEBD-4095-9535-E018B0FB137B}" srcId="{ABEC8FC1-3941-4CDA-9243-32D5C1FBCB43}" destId="{68C810C2-41DE-4E40-8C8A-ABC78F9B7BED}" srcOrd="1" destOrd="0" parTransId="{355A2940-523C-42CE-A668-75E27C6F2C24}" sibTransId="{4F517CE8-E81E-4675-B83C-2F516510B162}"/>
    <dgm:cxn modelId="{EC0328FE-CF7B-4E4A-9B88-C8052B7C3BF4}" type="presOf" srcId="{ABEC8FC1-3941-4CDA-9243-32D5C1FBCB43}" destId="{453F1CF3-5DEA-4C33-A3C2-7D59EFBC5211}" srcOrd="0" destOrd="0" presId="urn:microsoft.com/office/officeart/2005/8/layout/hList9"/>
    <dgm:cxn modelId="{52CD9FD9-488B-4742-B031-428B837371E6}" type="presParOf" srcId="{A3CAF665-902E-4BCB-9AF8-C2DF6065110E}" destId="{6E96BFE3-87A9-4D14-B0DC-6C519D55C127}" srcOrd="0" destOrd="0" presId="urn:microsoft.com/office/officeart/2005/8/layout/hList9"/>
    <dgm:cxn modelId="{1638C23C-906B-4E0B-BDC0-789F7B1DF53E}" type="presParOf" srcId="{A3CAF665-902E-4BCB-9AF8-C2DF6065110E}" destId="{3A29A26F-F630-426A-B9E6-E7EF85B8BC7F}" srcOrd="1" destOrd="0" presId="urn:microsoft.com/office/officeart/2005/8/layout/hList9"/>
    <dgm:cxn modelId="{97B0DDAA-D7C2-4D96-AC88-6798981CBDD4}" type="presParOf" srcId="{3A29A26F-F630-426A-B9E6-E7EF85B8BC7F}" destId="{A211420F-DCDC-4CB9-ACC5-CB52774ECB65}" srcOrd="0" destOrd="0" presId="urn:microsoft.com/office/officeart/2005/8/layout/hList9"/>
    <dgm:cxn modelId="{09F6D839-EC9F-4611-8A57-69CC0F64CE84}" type="presParOf" srcId="{3A29A26F-F630-426A-B9E6-E7EF85B8BC7F}" destId="{4258129F-3028-4398-9218-4597F640C2D0}" srcOrd="1" destOrd="0" presId="urn:microsoft.com/office/officeart/2005/8/layout/hList9"/>
    <dgm:cxn modelId="{1335A3AF-1D98-47CC-8230-C07DE9C83035}" type="presParOf" srcId="{4258129F-3028-4398-9218-4597F640C2D0}" destId="{A2175908-E520-42AE-A61A-F539F6F60CA7}" srcOrd="0" destOrd="0" presId="urn:microsoft.com/office/officeart/2005/8/layout/hList9"/>
    <dgm:cxn modelId="{14A8E2C3-14D9-4FD5-B23E-B6ED3E45CCD6}" type="presParOf" srcId="{4258129F-3028-4398-9218-4597F640C2D0}" destId="{E8F2C1DA-7A80-4BD9-BA11-CAAC2770D69E}" srcOrd="1" destOrd="0" presId="urn:microsoft.com/office/officeart/2005/8/layout/hList9"/>
    <dgm:cxn modelId="{E24EA622-5727-4604-9C4B-DBA5B78B9F20}" type="presParOf" srcId="{3A29A26F-F630-426A-B9E6-E7EF85B8BC7F}" destId="{691B3168-3BB1-414A-AD70-4C928A2CFFC2}" srcOrd="2" destOrd="0" presId="urn:microsoft.com/office/officeart/2005/8/layout/hList9"/>
    <dgm:cxn modelId="{024370D6-1E4D-4A71-9D73-87436298EB69}" type="presParOf" srcId="{691B3168-3BB1-414A-AD70-4C928A2CFFC2}" destId="{8FE68C67-CADD-4617-AAB8-5BF0F0E09123}" srcOrd="0" destOrd="0" presId="urn:microsoft.com/office/officeart/2005/8/layout/hList9"/>
    <dgm:cxn modelId="{B0E36E13-AF1F-495F-AC1B-D1C377BB5BCB}" type="presParOf" srcId="{691B3168-3BB1-414A-AD70-4C928A2CFFC2}" destId="{1BE17789-1E44-467D-B8F1-DA892A66275B}" srcOrd="1" destOrd="0" presId="urn:microsoft.com/office/officeart/2005/8/layout/hList9"/>
    <dgm:cxn modelId="{7985BCB2-C774-4603-BBF3-3CFF6C0A4138}" type="presParOf" srcId="{A3CAF665-902E-4BCB-9AF8-C2DF6065110E}" destId="{256AF59A-9FCA-4CFD-8806-D1AE9C87145F}" srcOrd="2" destOrd="0" presId="urn:microsoft.com/office/officeart/2005/8/layout/hList9"/>
    <dgm:cxn modelId="{F7FF723D-048A-43E5-A9BD-465F03374EA2}" type="presParOf" srcId="{A3CAF665-902E-4BCB-9AF8-C2DF6065110E}" destId="{4D5D9B27-B4BB-4340-8441-5A900D6AE3E3}" srcOrd="3" destOrd="0" presId="urn:microsoft.com/office/officeart/2005/8/layout/hList9"/>
    <dgm:cxn modelId="{1FDE36BE-7C38-4D0C-80FF-EFD8EDE9945C}" type="presParOf" srcId="{A3CAF665-902E-4BCB-9AF8-C2DF6065110E}" destId="{C1E4A971-FB6A-4EBB-A0A1-C5B84849C9C4}" srcOrd="4" destOrd="0" presId="urn:microsoft.com/office/officeart/2005/8/layout/hList9"/>
    <dgm:cxn modelId="{58B812C3-173E-47F6-9A4F-4D166FD728BD}" type="presParOf" srcId="{A3CAF665-902E-4BCB-9AF8-C2DF6065110E}" destId="{1C4F51E9-C93B-452D-A601-FF5BC5CBD159}" srcOrd="5" destOrd="0" presId="urn:microsoft.com/office/officeart/2005/8/layout/hList9"/>
    <dgm:cxn modelId="{013D843B-2413-4DBD-AB18-E6D9C7698E01}" type="presParOf" srcId="{A3CAF665-902E-4BCB-9AF8-C2DF6065110E}" destId="{ACF04DB3-7BF4-445C-9CC8-6EDD81C3A1D7}" srcOrd="6" destOrd="0" presId="urn:microsoft.com/office/officeart/2005/8/layout/hList9"/>
    <dgm:cxn modelId="{97B7613E-D31B-4115-A65A-F8B503E79D4D}" type="presParOf" srcId="{ACF04DB3-7BF4-445C-9CC8-6EDD81C3A1D7}" destId="{4CD60DB2-80D5-4CE3-AF53-BA65A4355925}" srcOrd="0" destOrd="0" presId="urn:microsoft.com/office/officeart/2005/8/layout/hList9"/>
    <dgm:cxn modelId="{D672898A-AFF9-4ACC-BBB5-1E893B1E9F2A}" type="presParOf" srcId="{ACF04DB3-7BF4-445C-9CC8-6EDD81C3A1D7}" destId="{98E5FDA9-37B8-4179-B541-A6E2BDD5DF75}" srcOrd="1" destOrd="0" presId="urn:microsoft.com/office/officeart/2005/8/layout/hList9"/>
    <dgm:cxn modelId="{50A487C3-E36F-4450-BC59-9B113CCA488E}" type="presParOf" srcId="{98E5FDA9-37B8-4179-B541-A6E2BDD5DF75}" destId="{36D3CD13-5E8B-4364-B32D-9C30E384CCEF}" srcOrd="0" destOrd="0" presId="urn:microsoft.com/office/officeart/2005/8/layout/hList9"/>
    <dgm:cxn modelId="{262B80D2-34DE-45B2-BA6B-FF408F5FC9D7}" type="presParOf" srcId="{98E5FDA9-37B8-4179-B541-A6E2BDD5DF75}" destId="{1C948F5D-E8F3-4CF8-9B2E-EC521D959ADC}" srcOrd="1" destOrd="0" presId="urn:microsoft.com/office/officeart/2005/8/layout/hList9"/>
    <dgm:cxn modelId="{3F6C63CA-10D7-4658-97CF-534351C4EB9D}" type="presParOf" srcId="{ACF04DB3-7BF4-445C-9CC8-6EDD81C3A1D7}" destId="{984E86D7-7B37-4AAB-AC75-C04E2590321B}" srcOrd="2" destOrd="0" presId="urn:microsoft.com/office/officeart/2005/8/layout/hList9"/>
    <dgm:cxn modelId="{FB266ECA-86F9-4AF9-AEEB-D4F627A83448}" type="presParOf" srcId="{984E86D7-7B37-4AAB-AC75-C04E2590321B}" destId="{41F0D6BE-3A85-4DC9-900C-4970024F08BD}" srcOrd="0" destOrd="0" presId="urn:microsoft.com/office/officeart/2005/8/layout/hList9"/>
    <dgm:cxn modelId="{CD0915EC-E956-4924-9B71-E6AC78A3C7ED}" type="presParOf" srcId="{984E86D7-7B37-4AAB-AC75-C04E2590321B}" destId="{A5948EBF-FC08-442F-B8B6-B5AB772461FE}" srcOrd="1" destOrd="0" presId="urn:microsoft.com/office/officeart/2005/8/layout/hList9"/>
    <dgm:cxn modelId="{BC5BF79F-08F8-4A38-A937-158F585DCC57}" type="presParOf" srcId="{A3CAF665-902E-4BCB-9AF8-C2DF6065110E}" destId="{35F484E5-24C6-494F-AC89-A6D8F78874D1}" srcOrd="7" destOrd="0" presId="urn:microsoft.com/office/officeart/2005/8/layout/hList9"/>
    <dgm:cxn modelId="{0F0E883A-9526-4DD3-9E35-3F84F59D2D14}" type="presParOf" srcId="{A3CAF665-902E-4BCB-9AF8-C2DF6065110E}" destId="{453F1CF3-5DEA-4C33-A3C2-7D59EFBC5211}" srcOrd="8" destOrd="0" presId="urn:microsoft.com/office/officeart/2005/8/layout/hList9"/>
    <dgm:cxn modelId="{53EFA82D-AB6A-42CE-B359-F37C49C6CC61}" type="presParOf" srcId="{A3CAF665-902E-4BCB-9AF8-C2DF6065110E}" destId="{BA86DB4B-1491-495D-8C33-2EA44C158E8F}" srcOrd="9" destOrd="0" presId="urn:microsoft.com/office/officeart/2005/8/layout/hList9"/>
    <dgm:cxn modelId="{6789CEA1-3902-427F-855D-C63DD5A67889}" type="presParOf" srcId="{A3CAF665-902E-4BCB-9AF8-C2DF6065110E}" destId="{C2CCF011-C17A-4B77-8A75-AFC7EB79D23C}" srcOrd="10" destOrd="0" presId="urn:microsoft.com/office/officeart/2005/8/layout/hList9"/>
    <dgm:cxn modelId="{17C73AB4-F307-4ABA-BDED-7781BD613675}" type="presParOf" srcId="{A3CAF665-902E-4BCB-9AF8-C2DF6065110E}" destId="{176A51A9-2835-4D61-8105-8E649C0C37DB}" srcOrd="11" destOrd="0" presId="urn:microsoft.com/office/officeart/2005/8/layout/hList9"/>
    <dgm:cxn modelId="{E86C57F2-85C0-4418-A6F1-5CFC5FA96BBD}" type="presParOf" srcId="{176A51A9-2835-4D61-8105-8E649C0C37DB}" destId="{BF7073F6-EF0F-485D-8B46-08FBC6B2922A}" srcOrd="0" destOrd="0" presId="urn:microsoft.com/office/officeart/2005/8/layout/hList9"/>
    <dgm:cxn modelId="{426CD6D9-1F46-495A-B4C8-1AA8699EEF08}" type="presParOf" srcId="{176A51A9-2835-4D61-8105-8E649C0C37DB}" destId="{F5E3BCF1-6C44-439D-A1F6-F9839FFA56AF}" srcOrd="1" destOrd="0" presId="urn:microsoft.com/office/officeart/2005/8/layout/hList9"/>
    <dgm:cxn modelId="{2438C0F5-CB7D-407F-8681-1A3F1FF297C1}" type="presParOf" srcId="{F5E3BCF1-6C44-439D-A1F6-F9839FFA56AF}" destId="{75DC541E-482C-4210-8E1D-76FD5E0D79B2}" srcOrd="0" destOrd="0" presId="urn:microsoft.com/office/officeart/2005/8/layout/hList9"/>
    <dgm:cxn modelId="{E26D2641-3100-424C-978E-6F0F5D0334B0}" type="presParOf" srcId="{F5E3BCF1-6C44-439D-A1F6-F9839FFA56AF}" destId="{1A1081AE-A491-4016-B9A1-C1C988A70BED}" srcOrd="1" destOrd="0" presId="urn:microsoft.com/office/officeart/2005/8/layout/hList9"/>
    <dgm:cxn modelId="{1219AE87-E43E-4D94-BCC4-00C021BEE244}" type="presParOf" srcId="{176A51A9-2835-4D61-8105-8E649C0C37DB}" destId="{72AFC819-E619-4517-8E14-666EE59DEF39}" srcOrd="2" destOrd="0" presId="urn:microsoft.com/office/officeart/2005/8/layout/hList9"/>
    <dgm:cxn modelId="{3F942ED9-8DC4-4613-A53A-7EE00827926E}" type="presParOf" srcId="{72AFC819-E619-4517-8E14-666EE59DEF39}" destId="{86511D9C-CB35-4DE5-BFB5-7E6403ACB7DE}" srcOrd="0" destOrd="0" presId="urn:microsoft.com/office/officeart/2005/8/layout/hList9"/>
    <dgm:cxn modelId="{38893294-32A7-49E3-AC3F-EA4E58352C0C}" type="presParOf" srcId="{72AFC819-E619-4517-8E14-666EE59DEF39}" destId="{05BE0E9F-98AB-4AF6-A649-6F743D91E6C9}" srcOrd="1" destOrd="0" presId="urn:microsoft.com/office/officeart/2005/8/layout/hList9"/>
    <dgm:cxn modelId="{8B614CCA-B817-4478-BA08-C79C6775FAD1}" type="presParOf" srcId="{A3CAF665-902E-4BCB-9AF8-C2DF6065110E}" destId="{61F0CB62-C1A0-4094-8984-CE879ADAA57B}" srcOrd="12" destOrd="0" presId="urn:microsoft.com/office/officeart/2005/8/layout/hList9"/>
    <dgm:cxn modelId="{5DEB40FF-CD8E-4BDF-B974-FBF672BBF7AF}" type="presParOf" srcId="{A3CAF665-902E-4BCB-9AF8-C2DF6065110E}" destId="{094634A5-FD97-477D-B1F0-1E95BBB1E6C6}" srcOrd="1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4BA529-0E29-45CD-B4C9-1619628B23CC}" type="doc">
      <dgm:prSet loTypeId="urn:microsoft.com/office/officeart/2005/8/layout/hList9" loCatId="list" qsTypeId="urn:microsoft.com/office/officeart/2005/8/quickstyle/simple1" qsCatId="simple" csTypeId="urn:microsoft.com/office/officeart/2005/8/colors/accent2_2" csCatId="accent2" phldr="1"/>
      <dgm:spPr/>
      <dgm:t>
        <a:bodyPr/>
        <a:lstStyle/>
        <a:p>
          <a:endParaRPr lang="en-ZA"/>
        </a:p>
      </dgm:t>
    </dgm:pt>
    <dgm:pt modelId="{9742A6AC-E32E-4195-B4D0-EA3656A78F53}">
      <dgm:prSet phldrT="[Text]" custT="1"/>
      <dgm:spPr/>
      <dgm:t>
        <a:bodyPr/>
        <a:lstStyle/>
        <a:p>
          <a:r>
            <a:rPr lang="en-US" sz="2800" dirty="0"/>
            <a:t>Welding Inspector </a:t>
          </a:r>
          <a:endParaRPr lang="en-ZA" sz="2800" dirty="0"/>
        </a:p>
      </dgm:t>
    </dgm:pt>
    <dgm:pt modelId="{0D4815D9-4107-44A2-96B5-A16D97FC7EE1}" type="parTrans" cxnId="{9597DF68-2660-4B27-BCE5-B3B02EE29498}">
      <dgm:prSet/>
      <dgm:spPr/>
      <dgm:t>
        <a:bodyPr/>
        <a:lstStyle/>
        <a:p>
          <a:endParaRPr lang="en-ZA"/>
        </a:p>
      </dgm:t>
    </dgm:pt>
    <dgm:pt modelId="{70E8BEA1-2BBE-404D-922D-5141FB5C03A2}" type="sibTrans" cxnId="{9597DF68-2660-4B27-BCE5-B3B02EE29498}">
      <dgm:prSet/>
      <dgm:spPr/>
      <dgm:t>
        <a:bodyPr/>
        <a:lstStyle/>
        <a:p>
          <a:endParaRPr lang="en-ZA"/>
        </a:p>
      </dgm:t>
    </dgm:pt>
    <dgm:pt modelId="{D5B3DCA6-56CA-4034-A831-CA7ADA37CC58}">
      <dgm:prSet phldrT="[Text]" custT="1"/>
      <dgm:spPr/>
      <dgm:t>
        <a:bodyPr/>
        <a:lstStyle/>
        <a:p>
          <a:r>
            <a:rPr lang="en-US" sz="1400" dirty="0"/>
            <a:t>The Welding Inspector holds a vital role in assuring the quality, safety, and adherence to standards of welded structures and components. </a:t>
          </a:r>
          <a:endParaRPr lang="en-ZA" sz="1400" dirty="0"/>
        </a:p>
      </dgm:t>
    </dgm:pt>
    <dgm:pt modelId="{1C9C8E94-02A7-4B5A-8B43-A17CA2A98A1F}" type="parTrans" cxnId="{A073F376-C895-4F77-9553-92081ABB6B4E}">
      <dgm:prSet/>
      <dgm:spPr/>
      <dgm:t>
        <a:bodyPr/>
        <a:lstStyle/>
        <a:p>
          <a:endParaRPr lang="en-ZA"/>
        </a:p>
      </dgm:t>
    </dgm:pt>
    <dgm:pt modelId="{9BFB6FD8-DCBA-403E-8420-0C3AAC437336}" type="sibTrans" cxnId="{A073F376-C895-4F77-9553-92081ABB6B4E}">
      <dgm:prSet/>
      <dgm:spPr/>
      <dgm:t>
        <a:bodyPr/>
        <a:lstStyle/>
        <a:p>
          <a:endParaRPr lang="en-ZA"/>
        </a:p>
      </dgm:t>
    </dgm:pt>
    <dgm:pt modelId="{269A47CE-0D53-4923-9F02-6B92FEA4FADA}">
      <dgm:prSet phldrT="[Text]" custT="1"/>
      <dgm:spPr/>
      <dgm:t>
        <a:bodyPr/>
        <a:lstStyle/>
        <a:p>
          <a:r>
            <a:rPr lang="en-US" sz="1400" dirty="0"/>
            <a:t>They verify that welding processes and procedures meet established codes, preventing defects and upholding structural integrity. Employed in various industries, Welding Inspectors ensure projects comply with industry regulations while maintaining high welding quality.</a:t>
          </a:r>
          <a:endParaRPr lang="en-ZA" sz="1400" dirty="0"/>
        </a:p>
      </dgm:t>
    </dgm:pt>
    <dgm:pt modelId="{B1EBBFFF-D1FE-4C89-A941-881EB4D7FDEA}" type="parTrans" cxnId="{E6AA47AB-7BF8-4E49-825A-B12AD815F13F}">
      <dgm:prSet/>
      <dgm:spPr/>
      <dgm:t>
        <a:bodyPr/>
        <a:lstStyle/>
        <a:p>
          <a:endParaRPr lang="en-ZA"/>
        </a:p>
      </dgm:t>
    </dgm:pt>
    <dgm:pt modelId="{8CB6B3DF-81C2-4B77-BA30-47899A2AB662}" type="sibTrans" cxnId="{E6AA47AB-7BF8-4E49-825A-B12AD815F13F}">
      <dgm:prSet/>
      <dgm:spPr/>
      <dgm:t>
        <a:bodyPr/>
        <a:lstStyle/>
        <a:p>
          <a:endParaRPr lang="en-ZA"/>
        </a:p>
      </dgm:t>
    </dgm:pt>
    <dgm:pt modelId="{976EB9A0-9B5A-4FAD-97AE-72769D2EC66E}">
      <dgm:prSet phldrT="[Text]" custT="1"/>
      <dgm:spPr/>
      <dgm:t>
        <a:bodyPr/>
        <a:lstStyle/>
        <a:p>
          <a:r>
            <a:rPr lang="en-US" sz="2000" dirty="0"/>
            <a:t>Welding Technologist and Engineer</a:t>
          </a:r>
          <a:endParaRPr lang="en-ZA" sz="2000" dirty="0"/>
        </a:p>
      </dgm:t>
    </dgm:pt>
    <dgm:pt modelId="{7B85ECD4-8233-4F6F-B674-DF4F94758632}" type="parTrans" cxnId="{3D7896E9-C56D-4AB7-8A4C-3C78D2E517C8}">
      <dgm:prSet/>
      <dgm:spPr/>
      <dgm:t>
        <a:bodyPr/>
        <a:lstStyle/>
        <a:p>
          <a:endParaRPr lang="en-ZA"/>
        </a:p>
      </dgm:t>
    </dgm:pt>
    <dgm:pt modelId="{962C2506-3458-4EE1-B496-4EB687DB05CC}" type="sibTrans" cxnId="{3D7896E9-C56D-4AB7-8A4C-3C78D2E517C8}">
      <dgm:prSet/>
      <dgm:spPr/>
      <dgm:t>
        <a:bodyPr/>
        <a:lstStyle/>
        <a:p>
          <a:endParaRPr lang="en-ZA"/>
        </a:p>
      </dgm:t>
    </dgm:pt>
    <dgm:pt modelId="{980CB7C6-0A00-45F5-A776-BE579A073C97}">
      <dgm:prSet phldrT="[Text]" custT="1"/>
      <dgm:spPr/>
      <dgm:t>
        <a:bodyPr/>
        <a:lstStyle/>
        <a:p>
          <a:r>
            <a:rPr lang="en-US" sz="1400" dirty="0"/>
            <a:t>A Welding Technologist and Engineer is a professional with expertise in welding processes and applications. They plan and design welding projects, ensure weld quality, and often innovate in welding technology. They also prioritize safety, manage projects, and adhere to standards, playing a crucial role in welding across industries.</a:t>
          </a:r>
          <a:endParaRPr lang="en-ZA" sz="1400" dirty="0"/>
        </a:p>
      </dgm:t>
    </dgm:pt>
    <dgm:pt modelId="{618B46A5-7671-482B-B046-3EF2EC2A945B}" type="parTrans" cxnId="{27D2DFD5-C736-4FBF-8B72-082B6782017C}">
      <dgm:prSet/>
      <dgm:spPr/>
      <dgm:t>
        <a:bodyPr/>
        <a:lstStyle/>
        <a:p>
          <a:endParaRPr lang="en-ZA"/>
        </a:p>
      </dgm:t>
    </dgm:pt>
    <dgm:pt modelId="{CDD0E9F2-7FD0-4528-ADEB-308682440E9E}" type="sibTrans" cxnId="{27D2DFD5-C736-4FBF-8B72-082B6782017C}">
      <dgm:prSet/>
      <dgm:spPr/>
      <dgm:t>
        <a:bodyPr/>
        <a:lstStyle/>
        <a:p>
          <a:endParaRPr lang="en-ZA"/>
        </a:p>
      </dgm:t>
    </dgm:pt>
    <dgm:pt modelId="{193CC42D-5704-4E9B-BAF8-2E565DBAD269}">
      <dgm:prSet phldrT="[Text]" custT="1"/>
      <dgm:spPr/>
      <dgm:t>
        <a:bodyPr/>
        <a:lstStyle/>
        <a:p>
          <a:r>
            <a:rPr lang="en-US" sz="1400" dirty="0"/>
            <a:t>They plan projects, ensure weld quality, innovate in welding tech, prioritize safety, and manage projects. Their role is pivotal in various industries.</a:t>
          </a:r>
          <a:endParaRPr lang="en-ZA" sz="1400" dirty="0"/>
        </a:p>
      </dgm:t>
    </dgm:pt>
    <dgm:pt modelId="{6A3E97C1-09D8-4DA7-9B69-A50B7F65FDC3}" type="sibTrans" cxnId="{7F31B0B6-2A79-4662-B449-5D7B6C2B909C}">
      <dgm:prSet/>
      <dgm:spPr/>
      <dgm:t>
        <a:bodyPr/>
        <a:lstStyle/>
        <a:p>
          <a:endParaRPr lang="en-ZA"/>
        </a:p>
      </dgm:t>
    </dgm:pt>
    <dgm:pt modelId="{31BD12E3-EB7A-4FB3-A041-3F8208286161}" type="parTrans" cxnId="{7F31B0B6-2A79-4662-B449-5D7B6C2B909C}">
      <dgm:prSet/>
      <dgm:spPr/>
      <dgm:t>
        <a:bodyPr/>
        <a:lstStyle/>
        <a:p>
          <a:endParaRPr lang="en-ZA"/>
        </a:p>
      </dgm:t>
    </dgm:pt>
    <dgm:pt modelId="{025F498C-FB1B-476D-96EC-23035445AE58}" type="pres">
      <dgm:prSet presAssocID="{564BA529-0E29-45CD-B4C9-1619628B23CC}" presName="list" presStyleCnt="0">
        <dgm:presLayoutVars>
          <dgm:dir/>
          <dgm:animLvl val="lvl"/>
        </dgm:presLayoutVars>
      </dgm:prSet>
      <dgm:spPr/>
    </dgm:pt>
    <dgm:pt modelId="{BD09E848-8FA1-4D88-AFF0-2CF58E57EEC9}" type="pres">
      <dgm:prSet presAssocID="{9742A6AC-E32E-4195-B4D0-EA3656A78F53}" presName="posSpace" presStyleCnt="0"/>
      <dgm:spPr/>
    </dgm:pt>
    <dgm:pt modelId="{76341517-B393-4274-B43E-B4293E66A41C}" type="pres">
      <dgm:prSet presAssocID="{9742A6AC-E32E-4195-B4D0-EA3656A78F53}" presName="vertFlow" presStyleCnt="0"/>
      <dgm:spPr/>
    </dgm:pt>
    <dgm:pt modelId="{693AE9BA-9301-48E9-9754-65A179294DE6}" type="pres">
      <dgm:prSet presAssocID="{9742A6AC-E32E-4195-B4D0-EA3656A78F53}" presName="topSpace" presStyleCnt="0"/>
      <dgm:spPr/>
    </dgm:pt>
    <dgm:pt modelId="{441DFD41-B840-4B75-8E06-E4F0A4A18A34}" type="pres">
      <dgm:prSet presAssocID="{9742A6AC-E32E-4195-B4D0-EA3656A78F53}" presName="firstComp" presStyleCnt="0"/>
      <dgm:spPr/>
    </dgm:pt>
    <dgm:pt modelId="{B784FD3C-8467-41D4-BDBF-E71EBCFA69D6}" type="pres">
      <dgm:prSet presAssocID="{9742A6AC-E32E-4195-B4D0-EA3656A78F53}" presName="firstChild" presStyleLbl="bgAccFollowNode1" presStyleIdx="0" presStyleCnt="4" custScaleY="63398"/>
      <dgm:spPr/>
    </dgm:pt>
    <dgm:pt modelId="{7FBF41A4-8957-4CE6-B75D-27902C4875BF}" type="pres">
      <dgm:prSet presAssocID="{9742A6AC-E32E-4195-B4D0-EA3656A78F53}" presName="firstChildTx" presStyleLbl="bgAccFollowNode1" presStyleIdx="0" presStyleCnt="4">
        <dgm:presLayoutVars>
          <dgm:bulletEnabled val="1"/>
        </dgm:presLayoutVars>
      </dgm:prSet>
      <dgm:spPr/>
    </dgm:pt>
    <dgm:pt modelId="{36F9504C-7509-464F-AB9D-5B97699A6DF5}" type="pres">
      <dgm:prSet presAssocID="{269A47CE-0D53-4923-9F02-6B92FEA4FADA}" presName="comp" presStyleCnt="0"/>
      <dgm:spPr/>
    </dgm:pt>
    <dgm:pt modelId="{3DF226A7-B772-419A-8C18-7BB56CB0F131}" type="pres">
      <dgm:prSet presAssocID="{269A47CE-0D53-4923-9F02-6B92FEA4FADA}" presName="child" presStyleLbl="bgAccFollowNode1" presStyleIdx="1" presStyleCnt="4"/>
      <dgm:spPr/>
    </dgm:pt>
    <dgm:pt modelId="{A58005B4-6E02-478C-B2D9-30B696797B05}" type="pres">
      <dgm:prSet presAssocID="{269A47CE-0D53-4923-9F02-6B92FEA4FADA}" presName="childTx" presStyleLbl="bgAccFollowNode1" presStyleIdx="1" presStyleCnt="4">
        <dgm:presLayoutVars>
          <dgm:bulletEnabled val="1"/>
        </dgm:presLayoutVars>
      </dgm:prSet>
      <dgm:spPr/>
    </dgm:pt>
    <dgm:pt modelId="{1FFCBCF6-1E37-41C3-85B0-43E139F3025C}" type="pres">
      <dgm:prSet presAssocID="{9742A6AC-E32E-4195-B4D0-EA3656A78F53}" presName="negSpace" presStyleCnt="0"/>
      <dgm:spPr/>
    </dgm:pt>
    <dgm:pt modelId="{1B0B6863-713F-4D97-95FB-AC56864A46AF}" type="pres">
      <dgm:prSet presAssocID="{9742A6AC-E32E-4195-B4D0-EA3656A78F53}" presName="circle" presStyleLbl="node1" presStyleIdx="0" presStyleCnt="2"/>
      <dgm:spPr/>
    </dgm:pt>
    <dgm:pt modelId="{A8F25E73-D7C8-419D-9FDC-4E133BC6F1B8}" type="pres">
      <dgm:prSet presAssocID="{70E8BEA1-2BBE-404D-922D-5141FB5C03A2}" presName="transSpace" presStyleCnt="0"/>
      <dgm:spPr/>
    </dgm:pt>
    <dgm:pt modelId="{B5A49DBE-E46E-4A06-B543-EA5C9B256569}" type="pres">
      <dgm:prSet presAssocID="{976EB9A0-9B5A-4FAD-97AE-72769D2EC66E}" presName="posSpace" presStyleCnt="0"/>
      <dgm:spPr/>
    </dgm:pt>
    <dgm:pt modelId="{F242652D-5665-4D5F-9CF9-D3B9FA45E7AF}" type="pres">
      <dgm:prSet presAssocID="{976EB9A0-9B5A-4FAD-97AE-72769D2EC66E}" presName="vertFlow" presStyleCnt="0"/>
      <dgm:spPr/>
    </dgm:pt>
    <dgm:pt modelId="{A899D6DE-DB86-4793-9DA1-DD616B0F0B02}" type="pres">
      <dgm:prSet presAssocID="{976EB9A0-9B5A-4FAD-97AE-72769D2EC66E}" presName="topSpace" presStyleCnt="0"/>
      <dgm:spPr/>
    </dgm:pt>
    <dgm:pt modelId="{4F2B258E-C1B0-4CEE-ABAB-A06A421D3238}" type="pres">
      <dgm:prSet presAssocID="{976EB9A0-9B5A-4FAD-97AE-72769D2EC66E}" presName="firstComp" presStyleCnt="0"/>
      <dgm:spPr/>
    </dgm:pt>
    <dgm:pt modelId="{16FC1CDD-1770-417C-8635-A95C2600C4EB}" type="pres">
      <dgm:prSet presAssocID="{976EB9A0-9B5A-4FAD-97AE-72769D2EC66E}" presName="firstChild" presStyleLbl="bgAccFollowNode1" presStyleIdx="2" presStyleCnt="4" custScaleY="125818"/>
      <dgm:spPr/>
    </dgm:pt>
    <dgm:pt modelId="{D3755888-4F5D-4F36-A95A-0B62088B91D6}" type="pres">
      <dgm:prSet presAssocID="{976EB9A0-9B5A-4FAD-97AE-72769D2EC66E}" presName="firstChildTx" presStyleLbl="bgAccFollowNode1" presStyleIdx="2" presStyleCnt="4">
        <dgm:presLayoutVars>
          <dgm:bulletEnabled val="1"/>
        </dgm:presLayoutVars>
      </dgm:prSet>
      <dgm:spPr/>
    </dgm:pt>
    <dgm:pt modelId="{BF253D0A-827C-49E3-A086-8F79A90E00F0}" type="pres">
      <dgm:prSet presAssocID="{193CC42D-5704-4E9B-BAF8-2E565DBAD269}" presName="comp" presStyleCnt="0"/>
      <dgm:spPr/>
    </dgm:pt>
    <dgm:pt modelId="{8483C683-08CD-4F40-AAFB-91676C2C5ED3}" type="pres">
      <dgm:prSet presAssocID="{193CC42D-5704-4E9B-BAF8-2E565DBAD269}" presName="child" presStyleLbl="bgAccFollowNode1" presStyleIdx="3" presStyleCnt="4" custScaleY="75764"/>
      <dgm:spPr/>
    </dgm:pt>
    <dgm:pt modelId="{99A6155E-1D9D-45B1-AB6B-A54D79088631}" type="pres">
      <dgm:prSet presAssocID="{193CC42D-5704-4E9B-BAF8-2E565DBAD269}" presName="childTx" presStyleLbl="bgAccFollowNode1" presStyleIdx="3" presStyleCnt="4">
        <dgm:presLayoutVars>
          <dgm:bulletEnabled val="1"/>
        </dgm:presLayoutVars>
      </dgm:prSet>
      <dgm:spPr/>
    </dgm:pt>
    <dgm:pt modelId="{6800779D-37EB-4639-98A4-D53671D63BA9}" type="pres">
      <dgm:prSet presAssocID="{976EB9A0-9B5A-4FAD-97AE-72769D2EC66E}" presName="negSpace" presStyleCnt="0"/>
      <dgm:spPr/>
    </dgm:pt>
    <dgm:pt modelId="{E73B8FD4-C2FB-4753-A00C-DD05CB828240}" type="pres">
      <dgm:prSet presAssocID="{976EB9A0-9B5A-4FAD-97AE-72769D2EC66E}" presName="circle" presStyleLbl="node1" presStyleIdx="1" presStyleCnt="2"/>
      <dgm:spPr/>
    </dgm:pt>
  </dgm:ptLst>
  <dgm:cxnLst>
    <dgm:cxn modelId="{2AFBA21F-6680-4876-8103-B88DEB1EF73F}" type="presOf" srcId="{980CB7C6-0A00-45F5-A776-BE579A073C97}" destId="{16FC1CDD-1770-417C-8635-A95C2600C4EB}" srcOrd="0" destOrd="0" presId="urn:microsoft.com/office/officeart/2005/8/layout/hList9"/>
    <dgm:cxn modelId="{15A3782E-7B02-4BD1-81AF-A7DA273EEE4B}" type="presOf" srcId="{193CC42D-5704-4E9B-BAF8-2E565DBAD269}" destId="{8483C683-08CD-4F40-AAFB-91676C2C5ED3}" srcOrd="0" destOrd="0" presId="urn:microsoft.com/office/officeart/2005/8/layout/hList9"/>
    <dgm:cxn modelId="{5752FB2E-2320-46C7-B2C8-683CF10AE3B7}" type="presOf" srcId="{564BA529-0E29-45CD-B4C9-1619628B23CC}" destId="{025F498C-FB1B-476D-96EC-23035445AE58}" srcOrd="0" destOrd="0" presId="urn:microsoft.com/office/officeart/2005/8/layout/hList9"/>
    <dgm:cxn modelId="{9597DF68-2660-4B27-BCE5-B3B02EE29498}" srcId="{564BA529-0E29-45CD-B4C9-1619628B23CC}" destId="{9742A6AC-E32E-4195-B4D0-EA3656A78F53}" srcOrd="0" destOrd="0" parTransId="{0D4815D9-4107-44A2-96B5-A16D97FC7EE1}" sibTransId="{70E8BEA1-2BBE-404D-922D-5141FB5C03A2}"/>
    <dgm:cxn modelId="{527AC44D-6F45-4434-BC32-64DA7734EC0F}" type="presOf" srcId="{269A47CE-0D53-4923-9F02-6B92FEA4FADA}" destId="{A58005B4-6E02-478C-B2D9-30B696797B05}" srcOrd="1" destOrd="0" presId="urn:microsoft.com/office/officeart/2005/8/layout/hList9"/>
    <dgm:cxn modelId="{587DBE50-567C-4927-A3FB-905190AE1531}" type="presOf" srcId="{269A47CE-0D53-4923-9F02-6B92FEA4FADA}" destId="{3DF226A7-B772-419A-8C18-7BB56CB0F131}" srcOrd="0" destOrd="0" presId="urn:microsoft.com/office/officeart/2005/8/layout/hList9"/>
    <dgm:cxn modelId="{A073F376-C895-4F77-9553-92081ABB6B4E}" srcId="{9742A6AC-E32E-4195-B4D0-EA3656A78F53}" destId="{D5B3DCA6-56CA-4034-A831-CA7ADA37CC58}" srcOrd="0" destOrd="0" parTransId="{1C9C8E94-02A7-4B5A-8B43-A17CA2A98A1F}" sibTransId="{9BFB6FD8-DCBA-403E-8420-0C3AAC437336}"/>
    <dgm:cxn modelId="{D91C9C93-FC33-4456-92E0-8F2169D7AE78}" type="presOf" srcId="{D5B3DCA6-56CA-4034-A831-CA7ADA37CC58}" destId="{B784FD3C-8467-41D4-BDBF-E71EBCFA69D6}" srcOrd="0" destOrd="0" presId="urn:microsoft.com/office/officeart/2005/8/layout/hList9"/>
    <dgm:cxn modelId="{06045AA2-1511-443D-AB02-36BACCFA14C5}" type="presOf" srcId="{9742A6AC-E32E-4195-B4D0-EA3656A78F53}" destId="{1B0B6863-713F-4D97-95FB-AC56864A46AF}" srcOrd="0" destOrd="0" presId="urn:microsoft.com/office/officeart/2005/8/layout/hList9"/>
    <dgm:cxn modelId="{DBD4B9A3-0833-42A9-A4CA-02BACC2C58C8}" type="presOf" srcId="{D5B3DCA6-56CA-4034-A831-CA7ADA37CC58}" destId="{7FBF41A4-8957-4CE6-B75D-27902C4875BF}" srcOrd="1" destOrd="0" presId="urn:microsoft.com/office/officeart/2005/8/layout/hList9"/>
    <dgm:cxn modelId="{E6AA47AB-7BF8-4E49-825A-B12AD815F13F}" srcId="{9742A6AC-E32E-4195-B4D0-EA3656A78F53}" destId="{269A47CE-0D53-4923-9F02-6B92FEA4FADA}" srcOrd="1" destOrd="0" parTransId="{B1EBBFFF-D1FE-4C89-A941-881EB4D7FDEA}" sibTransId="{8CB6B3DF-81C2-4B77-BA30-47899A2AB662}"/>
    <dgm:cxn modelId="{7F31B0B6-2A79-4662-B449-5D7B6C2B909C}" srcId="{976EB9A0-9B5A-4FAD-97AE-72769D2EC66E}" destId="{193CC42D-5704-4E9B-BAF8-2E565DBAD269}" srcOrd="1" destOrd="0" parTransId="{31BD12E3-EB7A-4FB3-A041-3F8208286161}" sibTransId="{6A3E97C1-09D8-4DA7-9B69-A50B7F65FDC3}"/>
    <dgm:cxn modelId="{88D2E1C4-5BC0-4468-92C5-003A96C2AD97}" type="presOf" srcId="{980CB7C6-0A00-45F5-A776-BE579A073C97}" destId="{D3755888-4F5D-4F36-A95A-0B62088B91D6}" srcOrd="1" destOrd="0" presId="urn:microsoft.com/office/officeart/2005/8/layout/hList9"/>
    <dgm:cxn modelId="{27D2DFD5-C736-4FBF-8B72-082B6782017C}" srcId="{976EB9A0-9B5A-4FAD-97AE-72769D2EC66E}" destId="{980CB7C6-0A00-45F5-A776-BE579A073C97}" srcOrd="0" destOrd="0" parTransId="{618B46A5-7671-482B-B046-3EF2EC2A945B}" sibTransId="{CDD0E9F2-7FD0-4528-ADEB-308682440E9E}"/>
    <dgm:cxn modelId="{3D7896E9-C56D-4AB7-8A4C-3C78D2E517C8}" srcId="{564BA529-0E29-45CD-B4C9-1619628B23CC}" destId="{976EB9A0-9B5A-4FAD-97AE-72769D2EC66E}" srcOrd="1" destOrd="0" parTransId="{7B85ECD4-8233-4F6F-B674-DF4F94758632}" sibTransId="{962C2506-3458-4EE1-B496-4EB687DB05CC}"/>
    <dgm:cxn modelId="{EE7BE0EC-16C3-4DA7-BEBC-2C2647AEDAC2}" type="presOf" srcId="{193CC42D-5704-4E9B-BAF8-2E565DBAD269}" destId="{99A6155E-1D9D-45B1-AB6B-A54D79088631}" srcOrd="1" destOrd="0" presId="urn:microsoft.com/office/officeart/2005/8/layout/hList9"/>
    <dgm:cxn modelId="{059935F1-5905-41CD-8524-6B24B42C90E5}" type="presOf" srcId="{976EB9A0-9B5A-4FAD-97AE-72769D2EC66E}" destId="{E73B8FD4-C2FB-4753-A00C-DD05CB828240}" srcOrd="0" destOrd="0" presId="urn:microsoft.com/office/officeart/2005/8/layout/hList9"/>
    <dgm:cxn modelId="{1F44AAB2-553B-4FC9-B1B2-11194544EB40}" type="presParOf" srcId="{025F498C-FB1B-476D-96EC-23035445AE58}" destId="{BD09E848-8FA1-4D88-AFF0-2CF58E57EEC9}" srcOrd="0" destOrd="0" presId="urn:microsoft.com/office/officeart/2005/8/layout/hList9"/>
    <dgm:cxn modelId="{972F383F-B44F-40C7-9874-60C42432540E}" type="presParOf" srcId="{025F498C-FB1B-476D-96EC-23035445AE58}" destId="{76341517-B393-4274-B43E-B4293E66A41C}" srcOrd="1" destOrd="0" presId="urn:microsoft.com/office/officeart/2005/8/layout/hList9"/>
    <dgm:cxn modelId="{C1C5F806-0BD0-4A16-86D9-8CE80E90421B}" type="presParOf" srcId="{76341517-B393-4274-B43E-B4293E66A41C}" destId="{693AE9BA-9301-48E9-9754-65A179294DE6}" srcOrd="0" destOrd="0" presId="urn:microsoft.com/office/officeart/2005/8/layout/hList9"/>
    <dgm:cxn modelId="{C986C8E9-1273-4ED6-877C-4CDF37A992B9}" type="presParOf" srcId="{76341517-B393-4274-B43E-B4293E66A41C}" destId="{441DFD41-B840-4B75-8E06-E4F0A4A18A34}" srcOrd="1" destOrd="0" presId="urn:microsoft.com/office/officeart/2005/8/layout/hList9"/>
    <dgm:cxn modelId="{45C9314D-508B-4ECD-BA99-D70C6B5A4814}" type="presParOf" srcId="{441DFD41-B840-4B75-8E06-E4F0A4A18A34}" destId="{B784FD3C-8467-41D4-BDBF-E71EBCFA69D6}" srcOrd="0" destOrd="0" presId="urn:microsoft.com/office/officeart/2005/8/layout/hList9"/>
    <dgm:cxn modelId="{B4625592-5F63-4EA1-8074-8769E67F7990}" type="presParOf" srcId="{441DFD41-B840-4B75-8E06-E4F0A4A18A34}" destId="{7FBF41A4-8957-4CE6-B75D-27902C4875BF}" srcOrd="1" destOrd="0" presId="urn:microsoft.com/office/officeart/2005/8/layout/hList9"/>
    <dgm:cxn modelId="{399A54B7-FD7E-4675-AE64-5F38BD9B6FC9}" type="presParOf" srcId="{76341517-B393-4274-B43E-B4293E66A41C}" destId="{36F9504C-7509-464F-AB9D-5B97699A6DF5}" srcOrd="2" destOrd="0" presId="urn:microsoft.com/office/officeart/2005/8/layout/hList9"/>
    <dgm:cxn modelId="{35FAA996-06EC-4F9C-9125-B04636ABED83}" type="presParOf" srcId="{36F9504C-7509-464F-AB9D-5B97699A6DF5}" destId="{3DF226A7-B772-419A-8C18-7BB56CB0F131}" srcOrd="0" destOrd="0" presId="urn:microsoft.com/office/officeart/2005/8/layout/hList9"/>
    <dgm:cxn modelId="{52EABF64-A173-4557-AF58-E62525DDF786}" type="presParOf" srcId="{36F9504C-7509-464F-AB9D-5B97699A6DF5}" destId="{A58005B4-6E02-478C-B2D9-30B696797B05}" srcOrd="1" destOrd="0" presId="urn:microsoft.com/office/officeart/2005/8/layout/hList9"/>
    <dgm:cxn modelId="{353A992E-5B26-4312-87F0-40A6BE5B3BB0}" type="presParOf" srcId="{025F498C-FB1B-476D-96EC-23035445AE58}" destId="{1FFCBCF6-1E37-41C3-85B0-43E139F3025C}" srcOrd="2" destOrd="0" presId="urn:microsoft.com/office/officeart/2005/8/layout/hList9"/>
    <dgm:cxn modelId="{ED9632BD-2FB9-4D64-8289-D5C1CD10580E}" type="presParOf" srcId="{025F498C-FB1B-476D-96EC-23035445AE58}" destId="{1B0B6863-713F-4D97-95FB-AC56864A46AF}" srcOrd="3" destOrd="0" presId="urn:microsoft.com/office/officeart/2005/8/layout/hList9"/>
    <dgm:cxn modelId="{70D28DE1-0FBC-496F-B0F5-D1BCDF0FC934}" type="presParOf" srcId="{025F498C-FB1B-476D-96EC-23035445AE58}" destId="{A8F25E73-D7C8-419D-9FDC-4E133BC6F1B8}" srcOrd="4" destOrd="0" presId="urn:microsoft.com/office/officeart/2005/8/layout/hList9"/>
    <dgm:cxn modelId="{68966AA2-1421-4A5B-8102-86EFDFE6A4D8}" type="presParOf" srcId="{025F498C-FB1B-476D-96EC-23035445AE58}" destId="{B5A49DBE-E46E-4A06-B543-EA5C9B256569}" srcOrd="5" destOrd="0" presId="urn:microsoft.com/office/officeart/2005/8/layout/hList9"/>
    <dgm:cxn modelId="{D7584717-5130-4943-B566-74016276EE87}" type="presParOf" srcId="{025F498C-FB1B-476D-96EC-23035445AE58}" destId="{F242652D-5665-4D5F-9CF9-D3B9FA45E7AF}" srcOrd="6" destOrd="0" presId="urn:microsoft.com/office/officeart/2005/8/layout/hList9"/>
    <dgm:cxn modelId="{643FCF1B-ACA9-4AB8-8B0F-687529241FF2}" type="presParOf" srcId="{F242652D-5665-4D5F-9CF9-D3B9FA45E7AF}" destId="{A899D6DE-DB86-4793-9DA1-DD616B0F0B02}" srcOrd="0" destOrd="0" presId="urn:microsoft.com/office/officeart/2005/8/layout/hList9"/>
    <dgm:cxn modelId="{37750452-A0A6-48BD-98D6-93F3BF90C80F}" type="presParOf" srcId="{F242652D-5665-4D5F-9CF9-D3B9FA45E7AF}" destId="{4F2B258E-C1B0-4CEE-ABAB-A06A421D3238}" srcOrd="1" destOrd="0" presId="urn:microsoft.com/office/officeart/2005/8/layout/hList9"/>
    <dgm:cxn modelId="{ED1AC28D-5D6B-40F1-9448-5C5CC85FA7AB}" type="presParOf" srcId="{4F2B258E-C1B0-4CEE-ABAB-A06A421D3238}" destId="{16FC1CDD-1770-417C-8635-A95C2600C4EB}" srcOrd="0" destOrd="0" presId="urn:microsoft.com/office/officeart/2005/8/layout/hList9"/>
    <dgm:cxn modelId="{EDB263A4-D2E8-483D-AD67-61A02AAED557}" type="presParOf" srcId="{4F2B258E-C1B0-4CEE-ABAB-A06A421D3238}" destId="{D3755888-4F5D-4F36-A95A-0B62088B91D6}" srcOrd="1" destOrd="0" presId="urn:microsoft.com/office/officeart/2005/8/layout/hList9"/>
    <dgm:cxn modelId="{7F9081DF-52CB-485E-AB4C-6D3E58F8376D}" type="presParOf" srcId="{F242652D-5665-4D5F-9CF9-D3B9FA45E7AF}" destId="{BF253D0A-827C-49E3-A086-8F79A90E00F0}" srcOrd="2" destOrd="0" presId="urn:microsoft.com/office/officeart/2005/8/layout/hList9"/>
    <dgm:cxn modelId="{79F28903-17BE-491E-BC2C-0C0761682EE2}" type="presParOf" srcId="{BF253D0A-827C-49E3-A086-8F79A90E00F0}" destId="{8483C683-08CD-4F40-AAFB-91676C2C5ED3}" srcOrd="0" destOrd="0" presId="urn:microsoft.com/office/officeart/2005/8/layout/hList9"/>
    <dgm:cxn modelId="{1A25731F-08D6-436A-ADE2-E29722A32B75}" type="presParOf" srcId="{BF253D0A-827C-49E3-A086-8F79A90E00F0}" destId="{99A6155E-1D9D-45B1-AB6B-A54D79088631}" srcOrd="1" destOrd="0" presId="urn:microsoft.com/office/officeart/2005/8/layout/hList9"/>
    <dgm:cxn modelId="{B3229B23-014D-406A-B746-2B053B9573A7}" type="presParOf" srcId="{025F498C-FB1B-476D-96EC-23035445AE58}" destId="{6800779D-37EB-4639-98A4-D53671D63BA9}" srcOrd="7" destOrd="0" presId="urn:microsoft.com/office/officeart/2005/8/layout/hList9"/>
    <dgm:cxn modelId="{4470A2B1-100B-4BD0-AD40-A5D9B7223FC0}" type="presParOf" srcId="{025F498C-FB1B-476D-96EC-23035445AE58}" destId="{E73B8FD4-C2FB-4753-A00C-DD05CB828240}"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333DFA-5007-4EBF-8CBA-42E846A87616}" type="doc">
      <dgm:prSet loTypeId="urn:microsoft.com/office/officeart/2005/8/layout/venn1" loCatId="relationship" qsTypeId="urn:microsoft.com/office/officeart/2005/8/quickstyle/simple1" qsCatId="simple" csTypeId="urn:microsoft.com/office/officeart/2005/8/colors/accent2_2" csCatId="accent2" phldr="1"/>
      <dgm:spPr/>
      <dgm:t>
        <a:bodyPr/>
        <a:lstStyle/>
        <a:p>
          <a:endParaRPr lang="en-ZA"/>
        </a:p>
      </dgm:t>
    </dgm:pt>
    <dgm:pt modelId="{504145A5-88A8-49BA-80A9-714A28C063FB}">
      <dgm:prSet custT="1"/>
      <dgm:spPr/>
      <dgm:t>
        <a:bodyPr/>
        <a:lstStyle/>
        <a:p>
          <a:r>
            <a:rPr lang="en-US" sz="1100" b="0" i="0" dirty="0"/>
            <a:t>South Africa uses SANS (South African National Standard).</a:t>
          </a:r>
          <a:endParaRPr lang="en-ZA" sz="1100" dirty="0"/>
        </a:p>
      </dgm:t>
    </dgm:pt>
    <dgm:pt modelId="{ECD0B3A4-B164-4184-B793-2507CFE94F93}" type="parTrans" cxnId="{72786FB8-EC03-4320-B5A7-6CBA534F5AA5}">
      <dgm:prSet/>
      <dgm:spPr/>
      <dgm:t>
        <a:bodyPr/>
        <a:lstStyle/>
        <a:p>
          <a:endParaRPr lang="en-ZA"/>
        </a:p>
      </dgm:t>
    </dgm:pt>
    <dgm:pt modelId="{46416051-8379-404F-B005-AB2E91A309D2}" type="sibTrans" cxnId="{72786FB8-EC03-4320-B5A7-6CBA534F5AA5}">
      <dgm:prSet/>
      <dgm:spPr/>
      <dgm:t>
        <a:bodyPr/>
        <a:lstStyle/>
        <a:p>
          <a:endParaRPr lang="en-ZA"/>
        </a:p>
      </dgm:t>
    </dgm:pt>
    <dgm:pt modelId="{B1EBADF8-EB60-455F-AA16-6424C357B389}">
      <dgm:prSet custT="1"/>
      <dgm:spPr/>
      <dgm:t>
        <a:bodyPr/>
        <a:lstStyle/>
        <a:p>
          <a:r>
            <a:rPr lang="en-US" sz="1100" b="0" i="0" dirty="0"/>
            <a:t>The USA follows ASME Boiler and Pressure Vessel Code Section IX, important in the petrochemical industry. AWS (American Welding Society) oversees welding in the USA.</a:t>
          </a:r>
          <a:endParaRPr lang="en-ZA" sz="1100" dirty="0"/>
        </a:p>
      </dgm:t>
    </dgm:pt>
    <dgm:pt modelId="{EA9AAC24-C705-4A93-97E8-40519C441130}" type="parTrans" cxnId="{2905988C-CBF3-45C4-A329-AE404C3AD0E1}">
      <dgm:prSet/>
      <dgm:spPr/>
      <dgm:t>
        <a:bodyPr/>
        <a:lstStyle/>
        <a:p>
          <a:endParaRPr lang="en-ZA"/>
        </a:p>
      </dgm:t>
    </dgm:pt>
    <dgm:pt modelId="{7710BAA5-7F1C-4DB0-A62D-B18B303AFC28}" type="sibTrans" cxnId="{2905988C-CBF3-45C4-A329-AE404C3AD0E1}">
      <dgm:prSet/>
      <dgm:spPr/>
      <dgm:t>
        <a:bodyPr/>
        <a:lstStyle/>
        <a:p>
          <a:endParaRPr lang="en-ZA"/>
        </a:p>
      </dgm:t>
    </dgm:pt>
    <dgm:pt modelId="{78C20D15-D124-4593-B731-4E1E9E11E0FB}">
      <dgm:prSet custT="1"/>
      <dgm:spPr/>
      <dgm:t>
        <a:bodyPr/>
        <a:lstStyle/>
        <a:p>
          <a:r>
            <a:rPr lang="en-US" sz="1100" b="0" i="0" dirty="0"/>
            <a:t>Germany adheres to DIN (Deutsch International Norm).</a:t>
          </a:r>
          <a:endParaRPr lang="en-ZA" sz="1100" dirty="0"/>
        </a:p>
      </dgm:t>
    </dgm:pt>
    <dgm:pt modelId="{77D10D7A-CFF6-4EC7-AA1B-F6C187246C3A}" type="parTrans" cxnId="{495E4AF2-287E-4DD3-9360-D49667E9B58D}">
      <dgm:prSet/>
      <dgm:spPr/>
      <dgm:t>
        <a:bodyPr/>
        <a:lstStyle/>
        <a:p>
          <a:endParaRPr lang="en-ZA"/>
        </a:p>
      </dgm:t>
    </dgm:pt>
    <dgm:pt modelId="{90C27FE8-B884-45D1-979F-98D137E3F735}" type="sibTrans" cxnId="{495E4AF2-287E-4DD3-9360-D49667E9B58D}">
      <dgm:prSet/>
      <dgm:spPr/>
      <dgm:t>
        <a:bodyPr/>
        <a:lstStyle/>
        <a:p>
          <a:endParaRPr lang="en-ZA"/>
        </a:p>
      </dgm:t>
    </dgm:pt>
    <dgm:pt modelId="{DBCF3015-829E-419E-8B16-F9B9A036A1D7}">
      <dgm:prSet custT="1"/>
      <dgm:spPr/>
      <dgm:t>
        <a:bodyPr/>
        <a:lstStyle/>
        <a:p>
          <a:r>
            <a:rPr lang="en-US" sz="1100" b="0" i="0" dirty="0"/>
            <a:t>The UK uses BS EN ISO Standards because of its connection with the European Union.</a:t>
          </a:r>
          <a:endParaRPr lang="en-ZA" sz="1100" dirty="0"/>
        </a:p>
      </dgm:t>
    </dgm:pt>
    <dgm:pt modelId="{B484414F-23FC-49B1-9760-D0184E56214E}" type="parTrans" cxnId="{A7D2F5C6-FD2A-4A4A-9370-C7CBB0395E95}">
      <dgm:prSet/>
      <dgm:spPr/>
      <dgm:t>
        <a:bodyPr/>
        <a:lstStyle/>
        <a:p>
          <a:endParaRPr lang="en-ZA"/>
        </a:p>
      </dgm:t>
    </dgm:pt>
    <dgm:pt modelId="{4C9FE10C-573D-462E-B229-995D0935CBE4}" type="sibTrans" cxnId="{A7D2F5C6-FD2A-4A4A-9370-C7CBB0395E95}">
      <dgm:prSet/>
      <dgm:spPr/>
      <dgm:t>
        <a:bodyPr/>
        <a:lstStyle/>
        <a:p>
          <a:endParaRPr lang="en-ZA"/>
        </a:p>
      </dgm:t>
    </dgm:pt>
    <dgm:pt modelId="{33E7ABE9-1D1B-47DD-B86A-AAE4862E43F5}">
      <dgm:prSet custT="1"/>
      <dgm:spPr/>
      <dgm:t>
        <a:bodyPr/>
        <a:lstStyle/>
        <a:p>
          <a:r>
            <a:rPr lang="en-US" sz="1050" b="0" i="0" dirty="0"/>
            <a:t>Australia and New Zealand use AS/NZS standards</a:t>
          </a:r>
          <a:r>
            <a:rPr lang="en-US" sz="900" b="0" i="0" dirty="0"/>
            <a:t>.</a:t>
          </a:r>
          <a:endParaRPr lang="en-ZA" sz="900" dirty="0"/>
        </a:p>
      </dgm:t>
    </dgm:pt>
    <dgm:pt modelId="{857A5035-B24A-4E34-9AB0-1E5C19EF7634}" type="parTrans" cxnId="{83365F42-A2AB-44DC-B786-843EECD17831}">
      <dgm:prSet/>
      <dgm:spPr/>
      <dgm:t>
        <a:bodyPr/>
        <a:lstStyle/>
        <a:p>
          <a:endParaRPr lang="en-ZA"/>
        </a:p>
      </dgm:t>
    </dgm:pt>
    <dgm:pt modelId="{49328C7D-C45C-4C9D-BA5A-420667E3896F}" type="sibTrans" cxnId="{83365F42-A2AB-44DC-B786-843EECD17831}">
      <dgm:prSet/>
      <dgm:spPr/>
      <dgm:t>
        <a:bodyPr/>
        <a:lstStyle/>
        <a:p>
          <a:endParaRPr lang="en-ZA"/>
        </a:p>
      </dgm:t>
    </dgm:pt>
    <dgm:pt modelId="{1007FEC9-391F-4966-B4AF-2DEF770710C7}" type="pres">
      <dgm:prSet presAssocID="{97333DFA-5007-4EBF-8CBA-42E846A87616}" presName="compositeShape" presStyleCnt="0">
        <dgm:presLayoutVars>
          <dgm:chMax val="7"/>
          <dgm:dir/>
          <dgm:resizeHandles val="exact"/>
        </dgm:presLayoutVars>
      </dgm:prSet>
      <dgm:spPr/>
    </dgm:pt>
    <dgm:pt modelId="{B120704B-1C40-4A44-AC33-719E009C1030}" type="pres">
      <dgm:prSet presAssocID="{504145A5-88A8-49BA-80A9-714A28C063FB}" presName="circ1" presStyleLbl="vennNode1" presStyleIdx="0" presStyleCnt="5"/>
      <dgm:spPr/>
    </dgm:pt>
    <dgm:pt modelId="{D99DF82E-97D4-4270-BD37-3D5188B9B1B7}" type="pres">
      <dgm:prSet presAssocID="{504145A5-88A8-49BA-80A9-714A28C063FB}" presName="circ1Tx" presStyleLbl="revTx" presStyleIdx="0" presStyleCnt="0" custScaleX="94748" custScaleY="22421" custLinFactNeighborX="-4450" custLinFactNeighborY="37441">
        <dgm:presLayoutVars>
          <dgm:chMax val="0"/>
          <dgm:chPref val="0"/>
          <dgm:bulletEnabled val="1"/>
        </dgm:presLayoutVars>
      </dgm:prSet>
      <dgm:spPr/>
    </dgm:pt>
    <dgm:pt modelId="{36EC93ED-B0D7-46B8-9663-D92EEE7A7981}" type="pres">
      <dgm:prSet presAssocID="{B1EBADF8-EB60-455F-AA16-6424C357B389}" presName="circ2" presStyleLbl="vennNode1" presStyleIdx="1" presStyleCnt="5"/>
      <dgm:spPr/>
    </dgm:pt>
    <dgm:pt modelId="{C18CB935-4F10-4446-82F4-DEE3457FD320}" type="pres">
      <dgm:prSet presAssocID="{B1EBADF8-EB60-455F-AA16-6424C357B389}" presName="circ2Tx" presStyleLbl="revTx" presStyleIdx="0" presStyleCnt="0">
        <dgm:presLayoutVars>
          <dgm:chMax val="0"/>
          <dgm:chPref val="0"/>
          <dgm:bulletEnabled val="1"/>
        </dgm:presLayoutVars>
      </dgm:prSet>
      <dgm:spPr/>
    </dgm:pt>
    <dgm:pt modelId="{7B80A24C-6559-49F1-8812-537DDC424D72}" type="pres">
      <dgm:prSet presAssocID="{78C20D15-D124-4593-B731-4E1E9E11E0FB}" presName="circ3" presStyleLbl="vennNode1" presStyleIdx="2" presStyleCnt="5"/>
      <dgm:spPr/>
    </dgm:pt>
    <dgm:pt modelId="{6955CB47-F2E5-45FA-B672-F82EB013186C}" type="pres">
      <dgm:prSet presAssocID="{78C20D15-D124-4593-B731-4E1E9E11E0FB}" presName="circ3Tx" presStyleLbl="revTx" presStyleIdx="0" presStyleCnt="0">
        <dgm:presLayoutVars>
          <dgm:chMax val="0"/>
          <dgm:chPref val="0"/>
          <dgm:bulletEnabled val="1"/>
        </dgm:presLayoutVars>
      </dgm:prSet>
      <dgm:spPr/>
    </dgm:pt>
    <dgm:pt modelId="{49274CCB-EDB3-4ED5-9067-2E0A87E94753}" type="pres">
      <dgm:prSet presAssocID="{DBCF3015-829E-419E-8B16-F9B9A036A1D7}" presName="circ4" presStyleLbl="vennNode1" presStyleIdx="3" presStyleCnt="5"/>
      <dgm:spPr/>
    </dgm:pt>
    <dgm:pt modelId="{FD2E1760-D9A2-470A-AC92-8454F2441C36}" type="pres">
      <dgm:prSet presAssocID="{DBCF3015-829E-419E-8B16-F9B9A036A1D7}" presName="circ4Tx" presStyleLbl="revTx" presStyleIdx="0" presStyleCnt="0">
        <dgm:presLayoutVars>
          <dgm:chMax val="0"/>
          <dgm:chPref val="0"/>
          <dgm:bulletEnabled val="1"/>
        </dgm:presLayoutVars>
      </dgm:prSet>
      <dgm:spPr/>
    </dgm:pt>
    <dgm:pt modelId="{93B70D00-C94B-407A-93B1-D86D8391924A}" type="pres">
      <dgm:prSet presAssocID="{33E7ABE9-1D1B-47DD-B86A-AAE4862E43F5}" presName="circ5" presStyleLbl="vennNode1" presStyleIdx="4" presStyleCnt="5"/>
      <dgm:spPr/>
    </dgm:pt>
    <dgm:pt modelId="{68F388FD-D681-4297-98E8-759F898B2FDA}" type="pres">
      <dgm:prSet presAssocID="{33E7ABE9-1D1B-47DD-B86A-AAE4862E43F5}" presName="circ5Tx" presStyleLbl="revTx" presStyleIdx="0" presStyleCnt="0">
        <dgm:presLayoutVars>
          <dgm:chMax val="0"/>
          <dgm:chPref val="0"/>
          <dgm:bulletEnabled val="1"/>
        </dgm:presLayoutVars>
      </dgm:prSet>
      <dgm:spPr/>
    </dgm:pt>
  </dgm:ptLst>
  <dgm:cxnLst>
    <dgm:cxn modelId="{83365F42-A2AB-44DC-B786-843EECD17831}" srcId="{97333DFA-5007-4EBF-8CBA-42E846A87616}" destId="{33E7ABE9-1D1B-47DD-B86A-AAE4862E43F5}" srcOrd="4" destOrd="0" parTransId="{857A5035-B24A-4E34-9AB0-1E5C19EF7634}" sibTransId="{49328C7D-C45C-4C9D-BA5A-420667E3896F}"/>
    <dgm:cxn modelId="{A5D8A34A-90B4-48FB-BDCA-1A1C38CF735A}" type="presOf" srcId="{97333DFA-5007-4EBF-8CBA-42E846A87616}" destId="{1007FEC9-391F-4966-B4AF-2DEF770710C7}" srcOrd="0" destOrd="0" presId="urn:microsoft.com/office/officeart/2005/8/layout/venn1"/>
    <dgm:cxn modelId="{E3280B71-6AD1-478C-847F-F4A1EE86FBA0}" type="presOf" srcId="{78C20D15-D124-4593-B731-4E1E9E11E0FB}" destId="{6955CB47-F2E5-45FA-B672-F82EB013186C}" srcOrd="0" destOrd="0" presId="urn:microsoft.com/office/officeart/2005/8/layout/venn1"/>
    <dgm:cxn modelId="{5655927B-D8EF-4D6C-A810-8E223784C345}" type="presOf" srcId="{504145A5-88A8-49BA-80A9-714A28C063FB}" destId="{D99DF82E-97D4-4270-BD37-3D5188B9B1B7}" srcOrd="0" destOrd="0" presId="urn:microsoft.com/office/officeart/2005/8/layout/venn1"/>
    <dgm:cxn modelId="{2905988C-CBF3-45C4-A329-AE404C3AD0E1}" srcId="{97333DFA-5007-4EBF-8CBA-42E846A87616}" destId="{B1EBADF8-EB60-455F-AA16-6424C357B389}" srcOrd="1" destOrd="0" parTransId="{EA9AAC24-C705-4A93-97E8-40519C441130}" sibTransId="{7710BAA5-7F1C-4DB0-A62D-B18B303AFC28}"/>
    <dgm:cxn modelId="{22FA8996-0FD7-4922-B441-0C9AE8F72223}" type="presOf" srcId="{DBCF3015-829E-419E-8B16-F9B9A036A1D7}" destId="{FD2E1760-D9A2-470A-AC92-8454F2441C36}" srcOrd="0" destOrd="0" presId="urn:microsoft.com/office/officeart/2005/8/layout/venn1"/>
    <dgm:cxn modelId="{72786FB8-EC03-4320-B5A7-6CBA534F5AA5}" srcId="{97333DFA-5007-4EBF-8CBA-42E846A87616}" destId="{504145A5-88A8-49BA-80A9-714A28C063FB}" srcOrd="0" destOrd="0" parTransId="{ECD0B3A4-B164-4184-B793-2507CFE94F93}" sibTransId="{46416051-8379-404F-B005-AB2E91A309D2}"/>
    <dgm:cxn modelId="{A7D2F5C6-FD2A-4A4A-9370-C7CBB0395E95}" srcId="{97333DFA-5007-4EBF-8CBA-42E846A87616}" destId="{DBCF3015-829E-419E-8B16-F9B9A036A1D7}" srcOrd="3" destOrd="0" parTransId="{B484414F-23FC-49B1-9760-D0184E56214E}" sibTransId="{4C9FE10C-573D-462E-B229-995D0935CBE4}"/>
    <dgm:cxn modelId="{442193C9-E175-45E1-BFD1-90CA609ADB27}" type="presOf" srcId="{33E7ABE9-1D1B-47DD-B86A-AAE4862E43F5}" destId="{68F388FD-D681-4297-98E8-759F898B2FDA}" srcOrd="0" destOrd="0" presId="urn:microsoft.com/office/officeart/2005/8/layout/venn1"/>
    <dgm:cxn modelId="{495E4AF2-287E-4DD3-9360-D49667E9B58D}" srcId="{97333DFA-5007-4EBF-8CBA-42E846A87616}" destId="{78C20D15-D124-4593-B731-4E1E9E11E0FB}" srcOrd="2" destOrd="0" parTransId="{77D10D7A-CFF6-4EC7-AA1B-F6C187246C3A}" sibTransId="{90C27FE8-B884-45D1-979F-98D137E3F735}"/>
    <dgm:cxn modelId="{B69D19FE-3505-4012-8BB3-3A9E06DD4D4C}" type="presOf" srcId="{B1EBADF8-EB60-455F-AA16-6424C357B389}" destId="{C18CB935-4F10-4446-82F4-DEE3457FD320}" srcOrd="0" destOrd="0" presId="urn:microsoft.com/office/officeart/2005/8/layout/venn1"/>
    <dgm:cxn modelId="{D661A94B-3C07-4A86-A3B1-83C332F2D2F0}" type="presParOf" srcId="{1007FEC9-391F-4966-B4AF-2DEF770710C7}" destId="{B120704B-1C40-4A44-AC33-719E009C1030}" srcOrd="0" destOrd="0" presId="urn:microsoft.com/office/officeart/2005/8/layout/venn1"/>
    <dgm:cxn modelId="{A98F94E9-C704-4A35-B117-B9AF50C4C797}" type="presParOf" srcId="{1007FEC9-391F-4966-B4AF-2DEF770710C7}" destId="{D99DF82E-97D4-4270-BD37-3D5188B9B1B7}" srcOrd="1" destOrd="0" presId="urn:microsoft.com/office/officeart/2005/8/layout/venn1"/>
    <dgm:cxn modelId="{2097B2C6-6ED4-41B4-91CB-57655979EC07}" type="presParOf" srcId="{1007FEC9-391F-4966-B4AF-2DEF770710C7}" destId="{36EC93ED-B0D7-46B8-9663-D92EEE7A7981}" srcOrd="2" destOrd="0" presId="urn:microsoft.com/office/officeart/2005/8/layout/venn1"/>
    <dgm:cxn modelId="{99138278-EC49-4A45-9919-9435381B060D}" type="presParOf" srcId="{1007FEC9-391F-4966-B4AF-2DEF770710C7}" destId="{C18CB935-4F10-4446-82F4-DEE3457FD320}" srcOrd="3" destOrd="0" presId="urn:microsoft.com/office/officeart/2005/8/layout/venn1"/>
    <dgm:cxn modelId="{3A3B8F22-2399-4636-8BA5-204A9DA5BB5A}" type="presParOf" srcId="{1007FEC9-391F-4966-B4AF-2DEF770710C7}" destId="{7B80A24C-6559-49F1-8812-537DDC424D72}" srcOrd="4" destOrd="0" presId="urn:microsoft.com/office/officeart/2005/8/layout/venn1"/>
    <dgm:cxn modelId="{FF041037-C62F-46CC-B01D-06E0100651CE}" type="presParOf" srcId="{1007FEC9-391F-4966-B4AF-2DEF770710C7}" destId="{6955CB47-F2E5-45FA-B672-F82EB013186C}" srcOrd="5" destOrd="0" presId="urn:microsoft.com/office/officeart/2005/8/layout/venn1"/>
    <dgm:cxn modelId="{B60DF080-0C30-4932-97E8-C19EDCB525A5}" type="presParOf" srcId="{1007FEC9-391F-4966-B4AF-2DEF770710C7}" destId="{49274CCB-EDB3-4ED5-9067-2E0A87E94753}" srcOrd="6" destOrd="0" presId="urn:microsoft.com/office/officeart/2005/8/layout/venn1"/>
    <dgm:cxn modelId="{1423FB07-0A9F-4A99-A0BD-0EB6F51672FF}" type="presParOf" srcId="{1007FEC9-391F-4966-B4AF-2DEF770710C7}" destId="{FD2E1760-D9A2-470A-AC92-8454F2441C36}" srcOrd="7" destOrd="0" presId="urn:microsoft.com/office/officeart/2005/8/layout/venn1"/>
    <dgm:cxn modelId="{7A899D39-D214-4AA5-B3F7-243BCDCCF020}" type="presParOf" srcId="{1007FEC9-391F-4966-B4AF-2DEF770710C7}" destId="{93B70D00-C94B-407A-93B1-D86D8391924A}" srcOrd="8" destOrd="0" presId="urn:microsoft.com/office/officeart/2005/8/layout/venn1"/>
    <dgm:cxn modelId="{236ABCCF-5247-495A-AB5D-BCC17BC702AA}" type="presParOf" srcId="{1007FEC9-391F-4966-B4AF-2DEF770710C7}" destId="{68F388FD-D681-4297-98E8-759F898B2FDA}" srcOrd="9"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A57EB4-8E62-453F-8D32-C22F496B9192}" type="doc">
      <dgm:prSet loTypeId="urn:microsoft.com/office/officeart/2008/layout/HexagonCluster" loCatId="relationship" qsTypeId="urn:microsoft.com/office/officeart/2005/8/quickstyle/simple1" qsCatId="simple" csTypeId="urn:microsoft.com/office/officeart/2005/8/colors/accent2_2" csCatId="accent2" phldr="1"/>
      <dgm:spPr/>
      <dgm:t>
        <a:bodyPr/>
        <a:lstStyle/>
        <a:p>
          <a:endParaRPr lang="en-ZA"/>
        </a:p>
      </dgm:t>
    </dgm:pt>
    <dgm:pt modelId="{C8F3E206-6C86-4BC0-AEFF-AB42A6CF3997}">
      <dgm:prSet/>
      <dgm:spPr/>
      <dgm:t>
        <a:bodyPr/>
        <a:lstStyle/>
        <a:p>
          <a:r>
            <a:rPr lang="en-US" dirty="0"/>
            <a:t>Collective bargaining's role in industrial relations.</a:t>
          </a:r>
          <a:endParaRPr lang="en-ZA" dirty="0"/>
        </a:p>
      </dgm:t>
    </dgm:pt>
    <dgm:pt modelId="{8CE73880-F249-4097-B75B-A44EE12A3626}" type="parTrans" cxnId="{CD2C0F34-8220-4A33-AFDE-158207D0AE61}">
      <dgm:prSet/>
      <dgm:spPr/>
      <dgm:t>
        <a:bodyPr/>
        <a:lstStyle/>
        <a:p>
          <a:endParaRPr lang="en-ZA"/>
        </a:p>
      </dgm:t>
    </dgm:pt>
    <dgm:pt modelId="{1C09A5DB-3FB7-4399-B824-014CED7B5160}" type="sibTrans" cxnId="{CD2C0F34-8220-4A33-AFDE-158207D0AE6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t>
        <a:bodyPr/>
        <a:lstStyle/>
        <a:p>
          <a:endParaRPr lang="en-ZA"/>
        </a:p>
      </dgm:t>
    </dgm:pt>
    <dgm:pt modelId="{7D67030F-17D5-4725-A333-EA1BCF0F2E02}">
      <dgm:prSet/>
      <dgm:spPr/>
      <dgm:t>
        <a:bodyPr/>
        <a:lstStyle/>
        <a:p>
          <a:r>
            <a:rPr lang="en-US" dirty="0"/>
            <a:t>Impact of South African economy and COVID-19 on union bargaining.</a:t>
          </a:r>
          <a:endParaRPr lang="en-ZA" dirty="0"/>
        </a:p>
      </dgm:t>
    </dgm:pt>
    <dgm:pt modelId="{03B2BF50-EC95-4CC1-9DE6-9D14CAB0D410}" type="parTrans" cxnId="{5C5589AA-F35A-4F6A-9FBB-AFC163BB3EC6}">
      <dgm:prSet/>
      <dgm:spPr/>
      <dgm:t>
        <a:bodyPr/>
        <a:lstStyle/>
        <a:p>
          <a:endParaRPr lang="en-ZA"/>
        </a:p>
      </dgm:t>
    </dgm:pt>
    <dgm:pt modelId="{8A6C4425-4901-484E-95C1-AF0B608874CA}" type="sibTrans" cxnId="{5C5589AA-F35A-4F6A-9FBB-AFC163BB3EC6}">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t>
        <a:bodyPr/>
        <a:lstStyle/>
        <a:p>
          <a:endParaRPr lang="en-ZA"/>
        </a:p>
      </dgm:t>
    </dgm:pt>
    <dgm:pt modelId="{E8DC0D6A-0C74-427E-89C5-B210FF49BA01}">
      <dgm:prSet/>
      <dgm:spPr/>
      <dgm:t>
        <a:bodyPr/>
        <a:lstStyle/>
        <a:p>
          <a:r>
            <a:rPr lang="en-US" dirty="0"/>
            <a:t>Trade Unions securing above-inflation wage increases.</a:t>
          </a:r>
          <a:endParaRPr lang="en-ZA" dirty="0"/>
        </a:p>
      </dgm:t>
    </dgm:pt>
    <dgm:pt modelId="{F4C421BE-FC87-4CB7-A554-2E2AB3115621}" type="parTrans" cxnId="{D0D49622-73DD-42CC-900F-305161734198}">
      <dgm:prSet/>
      <dgm:spPr/>
      <dgm:t>
        <a:bodyPr/>
        <a:lstStyle/>
        <a:p>
          <a:endParaRPr lang="en-ZA"/>
        </a:p>
      </dgm:t>
    </dgm:pt>
    <dgm:pt modelId="{85A1DCA6-947F-4AEC-89BC-C3EF073575ED}" type="sibTrans" cxnId="{D0D49622-73DD-42CC-900F-305161734198}">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28000" b="-28000"/>
          </a:stretch>
        </a:blipFill>
      </dgm:spPr>
      <dgm:t>
        <a:bodyPr/>
        <a:lstStyle/>
        <a:p>
          <a:endParaRPr lang="en-ZA"/>
        </a:p>
      </dgm:t>
    </dgm:pt>
    <dgm:pt modelId="{DF28BF1B-83AA-4575-A1BD-BBFD108A74B2}">
      <dgm:prSet/>
      <dgm:spPr/>
      <dgm:t>
        <a:bodyPr/>
        <a:lstStyle/>
        <a:p>
          <a:r>
            <a:rPr lang="en-US" dirty="0"/>
            <a:t>Challenges posed by rising commodity prices.</a:t>
          </a:r>
          <a:endParaRPr lang="en-ZA" dirty="0"/>
        </a:p>
      </dgm:t>
    </dgm:pt>
    <dgm:pt modelId="{177ECF90-1889-4EFD-B4D9-38BADE11AA4F}" type="parTrans" cxnId="{87DF4590-E7FB-4EE0-8D0C-CB28BA70BEC4}">
      <dgm:prSet/>
      <dgm:spPr/>
      <dgm:t>
        <a:bodyPr/>
        <a:lstStyle/>
        <a:p>
          <a:endParaRPr lang="en-ZA"/>
        </a:p>
      </dgm:t>
    </dgm:pt>
    <dgm:pt modelId="{152C73E6-8778-4C6A-969C-1BC3180EBF59}" type="sibTrans" cxnId="{87DF4590-E7FB-4EE0-8D0C-CB28BA70BEC4}">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t>
        <a:bodyPr/>
        <a:lstStyle/>
        <a:p>
          <a:endParaRPr lang="en-ZA"/>
        </a:p>
      </dgm:t>
    </dgm:pt>
    <dgm:pt modelId="{7F2BEFE6-E453-47AF-BF39-F99DA5BEE68A}">
      <dgm:prSet/>
      <dgm:spPr/>
      <dgm:t>
        <a:bodyPr/>
        <a:lstStyle/>
        <a:p>
          <a:r>
            <a:rPr lang="en-US" dirty="0"/>
            <a:t>Public sector wage freezes and disputes.</a:t>
          </a:r>
          <a:endParaRPr lang="en-ZA" dirty="0"/>
        </a:p>
      </dgm:t>
    </dgm:pt>
    <dgm:pt modelId="{A9B39C63-064B-4A3B-A029-24F8241EE7A7}" type="parTrans" cxnId="{B8DABB1B-443E-4C30-90B6-8CBA9BF8E28A}">
      <dgm:prSet/>
      <dgm:spPr/>
      <dgm:t>
        <a:bodyPr/>
        <a:lstStyle/>
        <a:p>
          <a:endParaRPr lang="en-ZA"/>
        </a:p>
      </dgm:t>
    </dgm:pt>
    <dgm:pt modelId="{6C4D9AC9-C0A7-4C78-B432-82F7686D5DA8}" type="sibTrans" cxnId="{B8DABB1B-443E-4C30-90B6-8CBA9BF8E28A}">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dgm:spPr>
      <dgm:t>
        <a:bodyPr/>
        <a:lstStyle/>
        <a:p>
          <a:endParaRPr lang="en-ZA"/>
        </a:p>
      </dgm:t>
    </dgm:pt>
    <dgm:pt modelId="{5E622C3E-0F47-428A-861A-8DDED06D0534}">
      <dgm:prSet/>
      <dgm:spPr/>
      <dgm:t>
        <a:bodyPr/>
        <a:lstStyle/>
        <a:p>
          <a:r>
            <a:rPr lang="en-US" dirty="0"/>
            <a:t>2021 wage demands and government offers.</a:t>
          </a:r>
          <a:endParaRPr lang="en-ZA" dirty="0"/>
        </a:p>
      </dgm:t>
    </dgm:pt>
    <dgm:pt modelId="{25F6473D-ED45-4AFC-AF9D-11721C5258B5}" type="parTrans" cxnId="{4B7CA3B9-CB85-46AB-9478-A105FDC78629}">
      <dgm:prSet/>
      <dgm:spPr/>
      <dgm:t>
        <a:bodyPr/>
        <a:lstStyle/>
        <a:p>
          <a:endParaRPr lang="en-ZA"/>
        </a:p>
      </dgm:t>
    </dgm:pt>
    <dgm:pt modelId="{C9E83443-56F2-4175-93EA-F993CFD28424}" type="sibTrans" cxnId="{4B7CA3B9-CB85-46AB-9478-A105FDC78629}">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7000" r="-7000"/>
          </a:stretch>
        </a:blipFill>
      </dgm:spPr>
      <dgm:t>
        <a:bodyPr/>
        <a:lstStyle/>
        <a:p>
          <a:endParaRPr lang="en-ZA"/>
        </a:p>
      </dgm:t>
    </dgm:pt>
    <dgm:pt modelId="{8E2F9948-5136-4981-B9DD-0A559C7A164C}">
      <dgm:prSet/>
      <dgm:spPr/>
      <dgm:t>
        <a:bodyPr/>
        <a:lstStyle/>
        <a:p>
          <a:r>
            <a:rPr lang="en-US" dirty="0"/>
            <a:t>SAMWU's clashes with SALGA over wage demands.</a:t>
          </a:r>
          <a:endParaRPr lang="en-ZA" dirty="0"/>
        </a:p>
      </dgm:t>
    </dgm:pt>
    <dgm:pt modelId="{C47BB8C5-DE49-4C13-876A-B33A95181B5C}" type="parTrans" cxnId="{BCA70D4F-2B98-42AC-9B6E-790FC808E4AE}">
      <dgm:prSet/>
      <dgm:spPr/>
      <dgm:t>
        <a:bodyPr/>
        <a:lstStyle/>
        <a:p>
          <a:endParaRPr lang="en-ZA"/>
        </a:p>
      </dgm:t>
    </dgm:pt>
    <dgm:pt modelId="{FB6C2588-578E-4161-A65A-F0920560BCA5}" type="sibTrans" cxnId="{BCA70D4F-2B98-42AC-9B6E-790FC808E4AE}">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l="-14000" r="-14000"/>
          </a:stretch>
        </a:blipFill>
      </dgm:spPr>
      <dgm:t>
        <a:bodyPr/>
        <a:lstStyle/>
        <a:p>
          <a:endParaRPr lang="en-ZA"/>
        </a:p>
      </dgm:t>
    </dgm:pt>
    <dgm:pt modelId="{DC4D7189-A00D-4349-A142-1BC5A959C760}" type="pres">
      <dgm:prSet presAssocID="{83A57EB4-8E62-453F-8D32-C22F496B9192}" presName="Name0" presStyleCnt="0">
        <dgm:presLayoutVars>
          <dgm:chMax val="21"/>
          <dgm:chPref val="21"/>
        </dgm:presLayoutVars>
      </dgm:prSet>
      <dgm:spPr/>
    </dgm:pt>
    <dgm:pt modelId="{A6A1BCFB-8FF3-4BC8-B97C-E12947936133}" type="pres">
      <dgm:prSet presAssocID="{C8F3E206-6C86-4BC0-AEFF-AB42A6CF3997}" presName="text1" presStyleCnt="0"/>
      <dgm:spPr/>
    </dgm:pt>
    <dgm:pt modelId="{9BC1125A-F7D1-4BEB-B932-46E8FF4FF6CD}" type="pres">
      <dgm:prSet presAssocID="{C8F3E206-6C86-4BC0-AEFF-AB42A6CF3997}" presName="textRepeatNode" presStyleLbl="alignNode1" presStyleIdx="0" presStyleCnt="7">
        <dgm:presLayoutVars>
          <dgm:chMax val="0"/>
          <dgm:chPref val="0"/>
          <dgm:bulletEnabled val="1"/>
        </dgm:presLayoutVars>
      </dgm:prSet>
      <dgm:spPr/>
    </dgm:pt>
    <dgm:pt modelId="{DA231DE8-077E-4B19-B7A9-E44CA417BAFB}" type="pres">
      <dgm:prSet presAssocID="{C8F3E206-6C86-4BC0-AEFF-AB42A6CF3997}" presName="textaccent1" presStyleCnt="0"/>
      <dgm:spPr/>
    </dgm:pt>
    <dgm:pt modelId="{42457B6E-E477-4BBF-98FD-4BF9CDF3D0A4}" type="pres">
      <dgm:prSet presAssocID="{C8F3E206-6C86-4BC0-AEFF-AB42A6CF3997}" presName="accentRepeatNode" presStyleLbl="solidAlignAcc1" presStyleIdx="0" presStyleCnt="14"/>
      <dgm:spPr/>
    </dgm:pt>
    <dgm:pt modelId="{68594269-8211-4035-8348-0919FD4B3429}" type="pres">
      <dgm:prSet presAssocID="{1C09A5DB-3FB7-4399-B824-014CED7B5160}" presName="image1" presStyleCnt="0"/>
      <dgm:spPr/>
    </dgm:pt>
    <dgm:pt modelId="{E733E886-A4A9-4F53-BA37-61FF8D8AD081}" type="pres">
      <dgm:prSet presAssocID="{1C09A5DB-3FB7-4399-B824-014CED7B5160}" presName="imageRepeatNode" presStyleLbl="alignAcc1" presStyleIdx="0" presStyleCnt="7"/>
      <dgm:spPr/>
    </dgm:pt>
    <dgm:pt modelId="{1D72D39B-78BE-4746-95B4-DFB6229CD22A}" type="pres">
      <dgm:prSet presAssocID="{1C09A5DB-3FB7-4399-B824-014CED7B5160}" presName="imageaccent1" presStyleCnt="0"/>
      <dgm:spPr/>
    </dgm:pt>
    <dgm:pt modelId="{EC937961-65E3-45C7-BB23-1A90A573DE63}" type="pres">
      <dgm:prSet presAssocID="{1C09A5DB-3FB7-4399-B824-014CED7B5160}" presName="accentRepeatNode" presStyleLbl="solidAlignAcc1" presStyleIdx="1" presStyleCnt="14"/>
      <dgm:spPr/>
    </dgm:pt>
    <dgm:pt modelId="{BD0B84A8-D59C-42CF-A4B7-CAA4CA97C5FC}" type="pres">
      <dgm:prSet presAssocID="{7D67030F-17D5-4725-A333-EA1BCF0F2E02}" presName="text2" presStyleCnt="0"/>
      <dgm:spPr/>
    </dgm:pt>
    <dgm:pt modelId="{F1EA2373-8B0B-492F-917E-8449B3C3FDDF}" type="pres">
      <dgm:prSet presAssocID="{7D67030F-17D5-4725-A333-EA1BCF0F2E02}" presName="textRepeatNode" presStyleLbl="alignNode1" presStyleIdx="1" presStyleCnt="7">
        <dgm:presLayoutVars>
          <dgm:chMax val="0"/>
          <dgm:chPref val="0"/>
          <dgm:bulletEnabled val="1"/>
        </dgm:presLayoutVars>
      </dgm:prSet>
      <dgm:spPr/>
    </dgm:pt>
    <dgm:pt modelId="{ECB2711C-22B3-42FF-8246-6D840F42FB43}" type="pres">
      <dgm:prSet presAssocID="{7D67030F-17D5-4725-A333-EA1BCF0F2E02}" presName="textaccent2" presStyleCnt="0"/>
      <dgm:spPr/>
    </dgm:pt>
    <dgm:pt modelId="{F7B49C3D-BB2C-4B34-BFCF-23FBD27E4B79}" type="pres">
      <dgm:prSet presAssocID="{7D67030F-17D5-4725-A333-EA1BCF0F2E02}" presName="accentRepeatNode" presStyleLbl="solidAlignAcc1" presStyleIdx="2" presStyleCnt="14"/>
      <dgm:spPr/>
    </dgm:pt>
    <dgm:pt modelId="{242073AD-8B5B-4B3E-B31C-50CAD1F931C0}" type="pres">
      <dgm:prSet presAssocID="{8A6C4425-4901-484E-95C1-AF0B608874CA}" presName="image2" presStyleCnt="0"/>
      <dgm:spPr/>
    </dgm:pt>
    <dgm:pt modelId="{4FC58756-6EC1-4C68-9E93-D902704CE3BA}" type="pres">
      <dgm:prSet presAssocID="{8A6C4425-4901-484E-95C1-AF0B608874CA}" presName="imageRepeatNode" presStyleLbl="alignAcc1" presStyleIdx="1" presStyleCnt="7"/>
      <dgm:spPr/>
    </dgm:pt>
    <dgm:pt modelId="{DADBAA11-11A2-4789-A555-2478502C2EF0}" type="pres">
      <dgm:prSet presAssocID="{8A6C4425-4901-484E-95C1-AF0B608874CA}" presName="imageaccent2" presStyleCnt="0"/>
      <dgm:spPr/>
    </dgm:pt>
    <dgm:pt modelId="{DB88BF08-2A79-4490-B6E9-738B9096250C}" type="pres">
      <dgm:prSet presAssocID="{8A6C4425-4901-484E-95C1-AF0B608874CA}" presName="accentRepeatNode" presStyleLbl="solidAlignAcc1" presStyleIdx="3" presStyleCnt="14"/>
      <dgm:spPr/>
    </dgm:pt>
    <dgm:pt modelId="{72CE0F6B-E5B6-42F2-83D4-970DD26D19BF}" type="pres">
      <dgm:prSet presAssocID="{E8DC0D6A-0C74-427E-89C5-B210FF49BA01}" presName="text3" presStyleCnt="0"/>
      <dgm:spPr/>
    </dgm:pt>
    <dgm:pt modelId="{ABCA4AE8-B1F5-4073-9178-C9E9E76BB4F4}" type="pres">
      <dgm:prSet presAssocID="{E8DC0D6A-0C74-427E-89C5-B210FF49BA01}" presName="textRepeatNode" presStyleLbl="alignNode1" presStyleIdx="2" presStyleCnt="7">
        <dgm:presLayoutVars>
          <dgm:chMax val="0"/>
          <dgm:chPref val="0"/>
          <dgm:bulletEnabled val="1"/>
        </dgm:presLayoutVars>
      </dgm:prSet>
      <dgm:spPr/>
    </dgm:pt>
    <dgm:pt modelId="{DF254C92-3E94-4CA8-949C-1E7E5E032944}" type="pres">
      <dgm:prSet presAssocID="{E8DC0D6A-0C74-427E-89C5-B210FF49BA01}" presName="textaccent3" presStyleCnt="0"/>
      <dgm:spPr/>
    </dgm:pt>
    <dgm:pt modelId="{DDDC4EC1-442E-4929-A069-7E6454970F4A}" type="pres">
      <dgm:prSet presAssocID="{E8DC0D6A-0C74-427E-89C5-B210FF49BA01}" presName="accentRepeatNode" presStyleLbl="solidAlignAcc1" presStyleIdx="4" presStyleCnt="14"/>
      <dgm:spPr/>
    </dgm:pt>
    <dgm:pt modelId="{58F66E9F-2F91-4045-87C1-BE40500CCBDA}" type="pres">
      <dgm:prSet presAssocID="{85A1DCA6-947F-4AEC-89BC-C3EF073575ED}" presName="image3" presStyleCnt="0"/>
      <dgm:spPr/>
    </dgm:pt>
    <dgm:pt modelId="{4A423F8E-B478-4D64-BB2D-287F70662DD9}" type="pres">
      <dgm:prSet presAssocID="{85A1DCA6-947F-4AEC-89BC-C3EF073575ED}" presName="imageRepeatNode" presStyleLbl="alignAcc1" presStyleIdx="2" presStyleCnt="7"/>
      <dgm:spPr/>
    </dgm:pt>
    <dgm:pt modelId="{A67B3F07-1333-4EC4-9684-D1A8EB9B0409}" type="pres">
      <dgm:prSet presAssocID="{85A1DCA6-947F-4AEC-89BC-C3EF073575ED}" presName="imageaccent3" presStyleCnt="0"/>
      <dgm:spPr/>
    </dgm:pt>
    <dgm:pt modelId="{8DB5844A-420B-4921-B6A2-82B6AA78A24A}" type="pres">
      <dgm:prSet presAssocID="{85A1DCA6-947F-4AEC-89BC-C3EF073575ED}" presName="accentRepeatNode" presStyleLbl="solidAlignAcc1" presStyleIdx="5" presStyleCnt="14"/>
      <dgm:spPr/>
    </dgm:pt>
    <dgm:pt modelId="{7F86A249-929D-4EC3-83BE-B9C0B1782886}" type="pres">
      <dgm:prSet presAssocID="{DF28BF1B-83AA-4575-A1BD-BBFD108A74B2}" presName="text4" presStyleCnt="0"/>
      <dgm:spPr/>
    </dgm:pt>
    <dgm:pt modelId="{3FB78720-3219-4684-865A-3625184341AD}" type="pres">
      <dgm:prSet presAssocID="{DF28BF1B-83AA-4575-A1BD-BBFD108A74B2}" presName="textRepeatNode" presStyleLbl="alignNode1" presStyleIdx="3" presStyleCnt="7">
        <dgm:presLayoutVars>
          <dgm:chMax val="0"/>
          <dgm:chPref val="0"/>
          <dgm:bulletEnabled val="1"/>
        </dgm:presLayoutVars>
      </dgm:prSet>
      <dgm:spPr/>
    </dgm:pt>
    <dgm:pt modelId="{21B23629-8998-46B5-8383-EF43CA9EFEE1}" type="pres">
      <dgm:prSet presAssocID="{DF28BF1B-83AA-4575-A1BD-BBFD108A74B2}" presName="textaccent4" presStyleCnt="0"/>
      <dgm:spPr/>
    </dgm:pt>
    <dgm:pt modelId="{92065AD5-18B5-46D0-81C9-A6710B715C1D}" type="pres">
      <dgm:prSet presAssocID="{DF28BF1B-83AA-4575-A1BD-BBFD108A74B2}" presName="accentRepeatNode" presStyleLbl="solidAlignAcc1" presStyleIdx="6" presStyleCnt="14"/>
      <dgm:spPr/>
    </dgm:pt>
    <dgm:pt modelId="{1602F0FF-D7DD-45C1-BFDF-AC1E6535EECE}" type="pres">
      <dgm:prSet presAssocID="{152C73E6-8778-4C6A-969C-1BC3180EBF59}" presName="image4" presStyleCnt="0"/>
      <dgm:spPr/>
    </dgm:pt>
    <dgm:pt modelId="{0CE73E28-AC61-432D-8F8E-EE516B71E662}" type="pres">
      <dgm:prSet presAssocID="{152C73E6-8778-4C6A-969C-1BC3180EBF59}" presName="imageRepeatNode" presStyleLbl="alignAcc1" presStyleIdx="3" presStyleCnt="7"/>
      <dgm:spPr/>
    </dgm:pt>
    <dgm:pt modelId="{9E74D78D-E05B-41A3-8DE4-10A0A0B12CAD}" type="pres">
      <dgm:prSet presAssocID="{152C73E6-8778-4C6A-969C-1BC3180EBF59}" presName="imageaccent4" presStyleCnt="0"/>
      <dgm:spPr/>
    </dgm:pt>
    <dgm:pt modelId="{E0315FA1-9A0E-4F71-8296-4E98638CCEF2}" type="pres">
      <dgm:prSet presAssocID="{152C73E6-8778-4C6A-969C-1BC3180EBF59}" presName="accentRepeatNode" presStyleLbl="solidAlignAcc1" presStyleIdx="7" presStyleCnt="14"/>
      <dgm:spPr/>
    </dgm:pt>
    <dgm:pt modelId="{E4186392-E1F6-4FC8-B65B-A3DA5FC8B211}" type="pres">
      <dgm:prSet presAssocID="{7F2BEFE6-E453-47AF-BF39-F99DA5BEE68A}" presName="text5" presStyleCnt="0"/>
      <dgm:spPr/>
    </dgm:pt>
    <dgm:pt modelId="{F974B865-9C57-4B1D-A9CF-184080CAA9D1}" type="pres">
      <dgm:prSet presAssocID="{7F2BEFE6-E453-47AF-BF39-F99DA5BEE68A}" presName="textRepeatNode" presStyleLbl="alignNode1" presStyleIdx="4" presStyleCnt="7">
        <dgm:presLayoutVars>
          <dgm:chMax val="0"/>
          <dgm:chPref val="0"/>
          <dgm:bulletEnabled val="1"/>
        </dgm:presLayoutVars>
      </dgm:prSet>
      <dgm:spPr/>
    </dgm:pt>
    <dgm:pt modelId="{C8B67525-19CE-446D-B792-43B535FA45C5}" type="pres">
      <dgm:prSet presAssocID="{7F2BEFE6-E453-47AF-BF39-F99DA5BEE68A}" presName="textaccent5" presStyleCnt="0"/>
      <dgm:spPr/>
    </dgm:pt>
    <dgm:pt modelId="{D56422BF-2D6F-4806-B3E6-4DAEA4440081}" type="pres">
      <dgm:prSet presAssocID="{7F2BEFE6-E453-47AF-BF39-F99DA5BEE68A}" presName="accentRepeatNode" presStyleLbl="solidAlignAcc1" presStyleIdx="8" presStyleCnt="14"/>
      <dgm:spPr/>
    </dgm:pt>
    <dgm:pt modelId="{5DFC11AD-7034-40C0-8820-C75AFC616BA1}" type="pres">
      <dgm:prSet presAssocID="{6C4D9AC9-C0A7-4C78-B432-82F7686D5DA8}" presName="image5" presStyleCnt="0"/>
      <dgm:spPr/>
    </dgm:pt>
    <dgm:pt modelId="{53478631-E53D-4423-AE50-AE508C570C80}" type="pres">
      <dgm:prSet presAssocID="{6C4D9AC9-C0A7-4C78-B432-82F7686D5DA8}" presName="imageRepeatNode" presStyleLbl="alignAcc1" presStyleIdx="4" presStyleCnt="7"/>
      <dgm:spPr/>
    </dgm:pt>
    <dgm:pt modelId="{0C22ECBD-F0CD-4A1E-9C42-AFBCD7E9C9E6}" type="pres">
      <dgm:prSet presAssocID="{6C4D9AC9-C0A7-4C78-B432-82F7686D5DA8}" presName="imageaccent5" presStyleCnt="0"/>
      <dgm:spPr/>
    </dgm:pt>
    <dgm:pt modelId="{B29927BF-F5FF-40FA-83C2-ED2401B7D53E}" type="pres">
      <dgm:prSet presAssocID="{6C4D9AC9-C0A7-4C78-B432-82F7686D5DA8}" presName="accentRepeatNode" presStyleLbl="solidAlignAcc1" presStyleIdx="9" presStyleCnt="14"/>
      <dgm:spPr/>
    </dgm:pt>
    <dgm:pt modelId="{99679B64-C052-4A1A-8C82-8BD1B262D49D}" type="pres">
      <dgm:prSet presAssocID="{5E622C3E-0F47-428A-861A-8DDED06D0534}" presName="text6" presStyleCnt="0"/>
      <dgm:spPr/>
    </dgm:pt>
    <dgm:pt modelId="{CFD50283-ED00-490F-97FE-87D6315DCE30}" type="pres">
      <dgm:prSet presAssocID="{5E622C3E-0F47-428A-861A-8DDED06D0534}" presName="textRepeatNode" presStyleLbl="alignNode1" presStyleIdx="5" presStyleCnt="7">
        <dgm:presLayoutVars>
          <dgm:chMax val="0"/>
          <dgm:chPref val="0"/>
          <dgm:bulletEnabled val="1"/>
        </dgm:presLayoutVars>
      </dgm:prSet>
      <dgm:spPr/>
    </dgm:pt>
    <dgm:pt modelId="{7232D405-FEEF-44CD-8B91-CFA9D3F2914D}" type="pres">
      <dgm:prSet presAssocID="{5E622C3E-0F47-428A-861A-8DDED06D0534}" presName="textaccent6" presStyleCnt="0"/>
      <dgm:spPr/>
    </dgm:pt>
    <dgm:pt modelId="{F86E26DC-3CC7-40F8-9A35-C2B5B7E1CE44}" type="pres">
      <dgm:prSet presAssocID="{5E622C3E-0F47-428A-861A-8DDED06D0534}" presName="accentRepeatNode" presStyleLbl="solidAlignAcc1" presStyleIdx="10" presStyleCnt="14"/>
      <dgm:spPr/>
    </dgm:pt>
    <dgm:pt modelId="{4C8DCD89-8C2F-4767-A9C9-B6FED39E2C28}" type="pres">
      <dgm:prSet presAssocID="{C9E83443-56F2-4175-93EA-F993CFD28424}" presName="image6" presStyleCnt="0"/>
      <dgm:spPr/>
    </dgm:pt>
    <dgm:pt modelId="{BB9E6B8E-EBD7-49C8-B935-2F30E8BA478B}" type="pres">
      <dgm:prSet presAssocID="{C9E83443-56F2-4175-93EA-F993CFD28424}" presName="imageRepeatNode" presStyleLbl="alignAcc1" presStyleIdx="5" presStyleCnt="7"/>
      <dgm:spPr/>
    </dgm:pt>
    <dgm:pt modelId="{EB4559C7-BC1C-4A9B-B397-135826167D57}" type="pres">
      <dgm:prSet presAssocID="{C9E83443-56F2-4175-93EA-F993CFD28424}" presName="imageaccent6" presStyleCnt="0"/>
      <dgm:spPr/>
    </dgm:pt>
    <dgm:pt modelId="{BFD3E4C4-2060-4E5D-BFA4-810288604EE9}" type="pres">
      <dgm:prSet presAssocID="{C9E83443-56F2-4175-93EA-F993CFD28424}" presName="accentRepeatNode" presStyleLbl="solidAlignAcc1" presStyleIdx="11" presStyleCnt="14"/>
      <dgm:spPr/>
    </dgm:pt>
    <dgm:pt modelId="{73D0E50D-D5AA-4152-91C3-78F233414D00}" type="pres">
      <dgm:prSet presAssocID="{8E2F9948-5136-4981-B9DD-0A559C7A164C}" presName="text7" presStyleCnt="0"/>
      <dgm:spPr/>
    </dgm:pt>
    <dgm:pt modelId="{BDAE66B6-E4FD-48D9-97A5-8422A0F17925}" type="pres">
      <dgm:prSet presAssocID="{8E2F9948-5136-4981-B9DD-0A559C7A164C}" presName="textRepeatNode" presStyleLbl="alignNode1" presStyleIdx="6" presStyleCnt="7">
        <dgm:presLayoutVars>
          <dgm:chMax val="0"/>
          <dgm:chPref val="0"/>
          <dgm:bulletEnabled val="1"/>
        </dgm:presLayoutVars>
      </dgm:prSet>
      <dgm:spPr/>
    </dgm:pt>
    <dgm:pt modelId="{C804C650-8487-4BC4-A1A1-0F2D5CC6C85C}" type="pres">
      <dgm:prSet presAssocID="{8E2F9948-5136-4981-B9DD-0A559C7A164C}" presName="textaccent7" presStyleCnt="0"/>
      <dgm:spPr/>
    </dgm:pt>
    <dgm:pt modelId="{6A6472BA-D3B8-41F8-8056-FA9CE31BDD4B}" type="pres">
      <dgm:prSet presAssocID="{8E2F9948-5136-4981-B9DD-0A559C7A164C}" presName="accentRepeatNode" presStyleLbl="solidAlignAcc1" presStyleIdx="12" presStyleCnt="14"/>
      <dgm:spPr/>
    </dgm:pt>
    <dgm:pt modelId="{83CAE11D-EB21-471F-8DDC-CB32F0EAFE7F}" type="pres">
      <dgm:prSet presAssocID="{FB6C2588-578E-4161-A65A-F0920560BCA5}" presName="image7" presStyleCnt="0"/>
      <dgm:spPr/>
    </dgm:pt>
    <dgm:pt modelId="{AD164D9A-1FE4-40B4-86D2-04DC41ED25FC}" type="pres">
      <dgm:prSet presAssocID="{FB6C2588-578E-4161-A65A-F0920560BCA5}" presName="imageRepeatNode" presStyleLbl="alignAcc1" presStyleIdx="6" presStyleCnt="7"/>
      <dgm:spPr/>
    </dgm:pt>
    <dgm:pt modelId="{64B27E1D-248D-45BA-8AD8-5D526BB793C5}" type="pres">
      <dgm:prSet presAssocID="{FB6C2588-578E-4161-A65A-F0920560BCA5}" presName="imageaccent7" presStyleCnt="0"/>
      <dgm:spPr/>
    </dgm:pt>
    <dgm:pt modelId="{66DCF11A-B591-42F5-AE2E-7D275EC50FA4}" type="pres">
      <dgm:prSet presAssocID="{FB6C2588-578E-4161-A65A-F0920560BCA5}" presName="accentRepeatNode" presStyleLbl="solidAlignAcc1" presStyleIdx="13" presStyleCnt="14"/>
      <dgm:spPr/>
    </dgm:pt>
  </dgm:ptLst>
  <dgm:cxnLst>
    <dgm:cxn modelId="{09764601-A2E4-4D9D-826D-F53C75D5C377}" type="presOf" srcId="{8A6C4425-4901-484E-95C1-AF0B608874CA}" destId="{4FC58756-6EC1-4C68-9E93-D902704CE3BA}" srcOrd="0" destOrd="0" presId="urn:microsoft.com/office/officeart/2008/layout/HexagonCluster"/>
    <dgm:cxn modelId="{7DA0761B-DFEA-4304-B471-5029C8740612}" type="presOf" srcId="{DF28BF1B-83AA-4575-A1BD-BBFD108A74B2}" destId="{3FB78720-3219-4684-865A-3625184341AD}" srcOrd="0" destOrd="0" presId="urn:microsoft.com/office/officeart/2008/layout/HexagonCluster"/>
    <dgm:cxn modelId="{B8DABB1B-443E-4C30-90B6-8CBA9BF8E28A}" srcId="{83A57EB4-8E62-453F-8D32-C22F496B9192}" destId="{7F2BEFE6-E453-47AF-BF39-F99DA5BEE68A}" srcOrd="4" destOrd="0" parTransId="{A9B39C63-064B-4A3B-A029-24F8241EE7A7}" sibTransId="{6C4D9AC9-C0A7-4C78-B432-82F7686D5DA8}"/>
    <dgm:cxn modelId="{D0D49622-73DD-42CC-900F-305161734198}" srcId="{83A57EB4-8E62-453F-8D32-C22F496B9192}" destId="{E8DC0D6A-0C74-427E-89C5-B210FF49BA01}" srcOrd="2" destOrd="0" parTransId="{F4C421BE-FC87-4CB7-A554-2E2AB3115621}" sibTransId="{85A1DCA6-947F-4AEC-89BC-C3EF073575ED}"/>
    <dgm:cxn modelId="{3E0E712E-C267-45FA-AA27-5544D6F52F3A}" type="presOf" srcId="{C9E83443-56F2-4175-93EA-F993CFD28424}" destId="{BB9E6B8E-EBD7-49C8-B935-2F30E8BA478B}" srcOrd="0" destOrd="0" presId="urn:microsoft.com/office/officeart/2008/layout/HexagonCluster"/>
    <dgm:cxn modelId="{CD2C0F34-8220-4A33-AFDE-158207D0AE61}" srcId="{83A57EB4-8E62-453F-8D32-C22F496B9192}" destId="{C8F3E206-6C86-4BC0-AEFF-AB42A6CF3997}" srcOrd="0" destOrd="0" parTransId="{8CE73880-F249-4097-B75B-A44EE12A3626}" sibTransId="{1C09A5DB-3FB7-4399-B824-014CED7B5160}"/>
    <dgm:cxn modelId="{4466F05B-6663-48F9-87A6-991EFBCFB12F}" type="presOf" srcId="{85A1DCA6-947F-4AEC-89BC-C3EF073575ED}" destId="{4A423F8E-B478-4D64-BB2D-287F70662DD9}" srcOrd="0" destOrd="0" presId="urn:microsoft.com/office/officeart/2008/layout/HexagonCluster"/>
    <dgm:cxn modelId="{C01B1543-E5E9-4F35-82D0-D5A0F15B5CC3}" type="presOf" srcId="{6C4D9AC9-C0A7-4C78-B432-82F7686D5DA8}" destId="{53478631-E53D-4423-AE50-AE508C570C80}" srcOrd="0" destOrd="0" presId="urn:microsoft.com/office/officeart/2008/layout/HexagonCluster"/>
    <dgm:cxn modelId="{5B42226E-1244-44DE-BBBA-C301D809591D}" type="presOf" srcId="{7D67030F-17D5-4725-A333-EA1BCF0F2E02}" destId="{F1EA2373-8B0B-492F-917E-8449B3C3FDDF}" srcOrd="0" destOrd="0" presId="urn:microsoft.com/office/officeart/2008/layout/HexagonCluster"/>
    <dgm:cxn modelId="{BCA70D4F-2B98-42AC-9B6E-790FC808E4AE}" srcId="{83A57EB4-8E62-453F-8D32-C22F496B9192}" destId="{8E2F9948-5136-4981-B9DD-0A559C7A164C}" srcOrd="6" destOrd="0" parTransId="{C47BB8C5-DE49-4C13-876A-B33A95181B5C}" sibTransId="{FB6C2588-578E-4161-A65A-F0920560BCA5}"/>
    <dgm:cxn modelId="{33F0F874-67B1-4378-83DF-024AB2C74FD5}" type="presOf" srcId="{C8F3E206-6C86-4BC0-AEFF-AB42A6CF3997}" destId="{9BC1125A-F7D1-4BEB-B932-46E8FF4FF6CD}" srcOrd="0" destOrd="0" presId="urn:microsoft.com/office/officeart/2008/layout/HexagonCluster"/>
    <dgm:cxn modelId="{0C633259-C0DC-412D-984A-8102A32FBA15}" type="presOf" srcId="{FB6C2588-578E-4161-A65A-F0920560BCA5}" destId="{AD164D9A-1FE4-40B4-86D2-04DC41ED25FC}" srcOrd="0" destOrd="0" presId="urn:microsoft.com/office/officeart/2008/layout/HexagonCluster"/>
    <dgm:cxn modelId="{FA1AE97F-A8BD-4783-9183-1D2D2597A15E}" type="presOf" srcId="{5E622C3E-0F47-428A-861A-8DDED06D0534}" destId="{CFD50283-ED00-490F-97FE-87D6315DCE30}" srcOrd="0" destOrd="0" presId="urn:microsoft.com/office/officeart/2008/layout/HexagonCluster"/>
    <dgm:cxn modelId="{87DF4590-E7FB-4EE0-8D0C-CB28BA70BEC4}" srcId="{83A57EB4-8E62-453F-8D32-C22F496B9192}" destId="{DF28BF1B-83AA-4575-A1BD-BBFD108A74B2}" srcOrd="3" destOrd="0" parTransId="{177ECF90-1889-4EFD-B4D9-38BADE11AA4F}" sibTransId="{152C73E6-8778-4C6A-969C-1BC3180EBF59}"/>
    <dgm:cxn modelId="{5C5589AA-F35A-4F6A-9FBB-AFC163BB3EC6}" srcId="{83A57EB4-8E62-453F-8D32-C22F496B9192}" destId="{7D67030F-17D5-4725-A333-EA1BCF0F2E02}" srcOrd="1" destOrd="0" parTransId="{03B2BF50-EC95-4CC1-9DE6-9D14CAB0D410}" sibTransId="{8A6C4425-4901-484E-95C1-AF0B608874CA}"/>
    <dgm:cxn modelId="{4B7CA3B9-CB85-46AB-9478-A105FDC78629}" srcId="{83A57EB4-8E62-453F-8D32-C22F496B9192}" destId="{5E622C3E-0F47-428A-861A-8DDED06D0534}" srcOrd="5" destOrd="0" parTransId="{25F6473D-ED45-4AFC-AF9D-11721C5258B5}" sibTransId="{C9E83443-56F2-4175-93EA-F993CFD28424}"/>
    <dgm:cxn modelId="{F77980C6-702D-40D6-9151-E05A3EA02A7F}" type="presOf" srcId="{83A57EB4-8E62-453F-8D32-C22F496B9192}" destId="{DC4D7189-A00D-4349-A142-1BC5A959C760}" srcOrd="0" destOrd="0" presId="urn:microsoft.com/office/officeart/2008/layout/HexagonCluster"/>
    <dgm:cxn modelId="{AA792CD5-DEF8-4582-9D87-DDECAD70A85E}" type="presOf" srcId="{E8DC0D6A-0C74-427E-89C5-B210FF49BA01}" destId="{ABCA4AE8-B1F5-4073-9178-C9E9E76BB4F4}" srcOrd="0" destOrd="0" presId="urn:microsoft.com/office/officeart/2008/layout/HexagonCluster"/>
    <dgm:cxn modelId="{4371CAD9-ADCC-41F7-A67D-CC56833DA615}" type="presOf" srcId="{1C09A5DB-3FB7-4399-B824-014CED7B5160}" destId="{E733E886-A4A9-4F53-BA37-61FF8D8AD081}" srcOrd="0" destOrd="0" presId="urn:microsoft.com/office/officeart/2008/layout/HexagonCluster"/>
    <dgm:cxn modelId="{83C0B2E0-F0BA-461E-A23E-DDC535EB486E}" type="presOf" srcId="{8E2F9948-5136-4981-B9DD-0A559C7A164C}" destId="{BDAE66B6-E4FD-48D9-97A5-8422A0F17925}" srcOrd="0" destOrd="0" presId="urn:microsoft.com/office/officeart/2008/layout/HexagonCluster"/>
    <dgm:cxn modelId="{2CB1BDF7-6D29-4713-986D-F6AADE3ECCB5}" type="presOf" srcId="{7F2BEFE6-E453-47AF-BF39-F99DA5BEE68A}" destId="{F974B865-9C57-4B1D-A9CF-184080CAA9D1}" srcOrd="0" destOrd="0" presId="urn:microsoft.com/office/officeart/2008/layout/HexagonCluster"/>
    <dgm:cxn modelId="{B84198F9-8FE4-48B4-8F1F-4CD4D07637CD}" type="presOf" srcId="{152C73E6-8778-4C6A-969C-1BC3180EBF59}" destId="{0CE73E28-AC61-432D-8F8E-EE516B71E662}" srcOrd="0" destOrd="0" presId="urn:microsoft.com/office/officeart/2008/layout/HexagonCluster"/>
    <dgm:cxn modelId="{1FD0BD7D-2482-404C-BCF4-EEB872855D45}" type="presParOf" srcId="{DC4D7189-A00D-4349-A142-1BC5A959C760}" destId="{A6A1BCFB-8FF3-4BC8-B97C-E12947936133}" srcOrd="0" destOrd="0" presId="urn:microsoft.com/office/officeart/2008/layout/HexagonCluster"/>
    <dgm:cxn modelId="{166E9FBA-C61A-49F4-A5CE-57B46222E12A}" type="presParOf" srcId="{A6A1BCFB-8FF3-4BC8-B97C-E12947936133}" destId="{9BC1125A-F7D1-4BEB-B932-46E8FF4FF6CD}" srcOrd="0" destOrd="0" presId="urn:microsoft.com/office/officeart/2008/layout/HexagonCluster"/>
    <dgm:cxn modelId="{DA447D00-58FE-430D-A51D-3FA29B319ED0}" type="presParOf" srcId="{DC4D7189-A00D-4349-A142-1BC5A959C760}" destId="{DA231DE8-077E-4B19-B7A9-E44CA417BAFB}" srcOrd="1" destOrd="0" presId="urn:microsoft.com/office/officeart/2008/layout/HexagonCluster"/>
    <dgm:cxn modelId="{25C4D449-A5A8-44FA-A32F-2822458A2CF6}" type="presParOf" srcId="{DA231DE8-077E-4B19-B7A9-E44CA417BAFB}" destId="{42457B6E-E477-4BBF-98FD-4BF9CDF3D0A4}" srcOrd="0" destOrd="0" presId="urn:microsoft.com/office/officeart/2008/layout/HexagonCluster"/>
    <dgm:cxn modelId="{2719631A-E94A-4544-B54F-CE9514494378}" type="presParOf" srcId="{DC4D7189-A00D-4349-A142-1BC5A959C760}" destId="{68594269-8211-4035-8348-0919FD4B3429}" srcOrd="2" destOrd="0" presId="urn:microsoft.com/office/officeart/2008/layout/HexagonCluster"/>
    <dgm:cxn modelId="{D99EBA44-833F-44FB-B8EA-59580240E7E3}" type="presParOf" srcId="{68594269-8211-4035-8348-0919FD4B3429}" destId="{E733E886-A4A9-4F53-BA37-61FF8D8AD081}" srcOrd="0" destOrd="0" presId="urn:microsoft.com/office/officeart/2008/layout/HexagonCluster"/>
    <dgm:cxn modelId="{06001CD4-CEDB-4AE1-BD72-21697DBA12F8}" type="presParOf" srcId="{DC4D7189-A00D-4349-A142-1BC5A959C760}" destId="{1D72D39B-78BE-4746-95B4-DFB6229CD22A}" srcOrd="3" destOrd="0" presId="urn:microsoft.com/office/officeart/2008/layout/HexagonCluster"/>
    <dgm:cxn modelId="{8B06D354-9513-4F99-B5E2-D726F6027A04}" type="presParOf" srcId="{1D72D39B-78BE-4746-95B4-DFB6229CD22A}" destId="{EC937961-65E3-45C7-BB23-1A90A573DE63}" srcOrd="0" destOrd="0" presId="urn:microsoft.com/office/officeart/2008/layout/HexagonCluster"/>
    <dgm:cxn modelId="{9BBD8F18-9660-47E7-88B4-4D14484D2AA3}" type="presParOf" srcId="{DC4D7189-A00D-4349-A142-1BC5A959C760}" destId="{BD0B84A8-D59C-42CF-A4B7-CAA4CA97C5FC}" srcOrd="4" destOrd="0" presId="urn:microsoft.com/office/officeart/2008/layout/HexagonCluster"/>
    <dgm:cxn modelId="{335A3D25-0607-438C-B5DA-3CF7D4282E2D}" type="presParOf" srcId="{BD0B84A8-D59C-42CF-A4B7-CAA4CA97C5FC}" destId="{F1EA2373-8B0B-492F-917E-8449B3C3FDDF}" srcOrd="0" destOrd="0" presId="urn:microsoft.com/office/officeart/2008/layout/HexagonCluster"/>
    <dgm:cxn modelId="{335C42ED-8131-467C-B6A1-E494A82A05B0}" type="presParOf" srcId="{DC4D7189-A00D-4349-A142-1BC5A959C760}" destId="{ECB2711C-22B3-42FF-8246-6D840F42FB43}" srcOrd="5" destOrd="0" presId="urn:microsoft.com/office/officeart/2008/layout/HexagonCluster"/>
    <dgm:cxn modelId="{2F1546E1-6F9D-4A13-B9BB-5E584E04AD1F}" type="presParOf" srcId="{ECB2711C-22B3-42FF-8246-6D840F42FB43}" destId="{F7B49C3D-BB2C-4B34-BFCF-23FBD27E4B79}" srcOrd="0" destOrd="0" presId="urn:microsoft.com/office/officeart/2008/layout/HexagonCluster"/>
    <dgm:cxn modelId="{577107F5-F048-447B-9DC7-AB1DCA7C9035}" type="presParOf" srcId="{DC4D7189-A00D-4349-A142-1BC5A959C760}" destId="{242073AD-8B5B-4B3E-B31C-50CAD1F931C0}" srcOrd="6" destOrd="0" presId="urn:microsoft.com/office/officeart/2008/layout/HexagonCluster"/>
    <dgm:cxn modelId="{6312C182-0570-4C23-93C3-82344AEF4313}" type="presParOf" srcId="{242073AD-8B5B-4B3E-B31C-50CAD1F931C0}" destId="{4FC58756-6EC1-4C68-9E93-D902704CE3BA}" srcOrd="0" destOrd="0" presId="urn:microsoft.com/office/officeart/2008/layout/HexagonCluster"/>
    <dgm:cxn modelId="{DD04CC54-FC95-4840-A944-7CDC6399069E}" type="presParOf" srcId="{DC4D7189-A00D-4349-A142-1BC5A959C760}" destId="{DADBAA11-11A2-4789-A555-2478502C2EF0}" srcOrd="7" destOrd="0" presId="urn:microsoft.com/office/officeart/2008/layout/HexagonCluster"/>
    <dgm:cxn modelId="{54FF72E0-6CAA-4B31-8D54-584613EBDE2F}" type="presParOf" srcId="{DADBAA11-11A2-4789-A555-2478502C2EF0}" destId="{DB88BF08-2A79-4490-B6E9-738B9096250C}" srcOrd="0" destOrd="0" presId="urn:microsoft.com/office/officeart/2008/layout/HexagonCluster"/>
    <dgm:cxn modelId="{CA4BE5FD-3D1E-42DE-874D-2BF1C4468F05}" type="presParOf" srcId="{DC4D7189-A00D-4349-A142-1BC5A959C760}" destId="{72CE0F6B-E5B6-42F2-83D4-970DD26D19BF}" srcOrd="8" destOrd="0" presId="urn:microsoft.com/office/officeart/2008/layout/HexagonCluster"/>
    <dgm:cxn modelId="{74C71FE9-EDA4-4890-A8F3-5EC26D6F8635}" type="presParOf" srcId="{72CE0F6B-E5B6-42F2-83D4-970DD26D19BF}" destId="{ABCA4AE8-B1F5-4073-9178-C9E9E76BB4F4}" srcOrd="0" destOrd="0" presId="urn:microsoft.com/office/officeart/2008/layout/HexagonCluster"/>
    <dgm:cxn modelId="{B1AE6C3C-D860-4683-9EA3-EF1CB50AB5CD}" type="presParOf" srcId="{DC4D7189-A00D-4349-A142-1BC5A959C760}" destId="{DF254C92-3E94-4CA8-949C-1E7E5E032944}" srcOrd="9" destOrd="0" presId="urn:microsoft.com/office/officeart/2008/layout/HexagonCluster"/>
    <dgm:cxn modelId="{FF78FA99-B7C1-48CF-93D5-8E20FCD1C7C7}" type="presParOf" srcId="{DF254C92-3E94-4CA8-949C-1E7E5E032944}" destId="{DDDC4EC1-442E-4929-A069-7E6454970F4A}" srcOrd="0" destOrd="0" presId="urn:microsoft.com/office/officeart/2008/layout/HexagonCluster"/>
    <dgm:cxn modelId="{4D5549D0-1D66-4310-9430-9811EA078529}" type="presParOf" srcId="{DC4D7189-A00D-4349-A142-1BC5A959C760}" destId="{58F66E9F-2F91-4045-87C1-BE40500CCBDA}" srcOrd="10" destOrd="0" presId="urn:microsoft.com/office/officeart/2008/layout/HexagonCluster"/>
    <dgm:cxn modelId="{D91F3464-C5C3-4414-86A1-513716941E3A}" type="presParOf" srcId="{58F66E9F-2F91-4045-87C1-BE40500CCBDA}" destId="{4A423F8E-B478-4D64-BB2D-287F70662DD9}" srcOrd="0" destOrd="0" presId="urn:microsoft.com/office/officeart/2008/layout/HexagonCluster"/>
    <dgm:cxn modelId="{B0CB1A54-C837-47D0-A99D-4A3C2A3F9040}" type="presParOf" srcId="{DC4D7189-A00D-4349-A142-1BC5A959C760}" destId="{A67B3F07-1333-4EC4-9684-D1A8EB9B0409}" srcOrd="11" destOrd="0" presId="urn:microsoft.com/office/officeart/2008/layout/HexagonCluster"/>
    <dgm:cxn modelId="{FCE4EC60-88B9-4D67-8345-33771A5CE7B9}" type="presParOf" srcId="{A67B3F07-1333-4EC4-9684-D1A8EB9B0409}" destId="{8DB5844A-420B-4921-B6A2-82B6AA78A24A}" srcOrd="0" destOrd="0" presId="urn:microsoft.com/office/officeart/2008/layout/HexagonCluster"/>
    <dgm:cxn modelId="{518E7405-E82D-4213-B8D0-60226A61C233}" type="presParOf" srcId="{DC4D7189-A00D-4349-A142-1BC5A959C760}" destId="{7F86A249-929D-4EC3-83BE-B9C0B1782886}" srcOrd="12" destOrd="0" presId="urn:microsoft.com/office/officeart/2008/layout/HexagonCluster"/>
    <dgm:cxn modelId="{347CFD4F-41C7-46CC-B8F7-2D79C0998FE2}" type="presParOf" srcId="{7F86A249-929D-4EC3-83BE-B9C0B1782886}" destId="{3FB78720-3219-4684-865A-3625184341AD}" srcOrd="0" destOrd="0" presId="urn:microsoft.com/office/officeart/2008/layout/HexagonCluster"/>
    <dgm:cxn modelId="{B9474824-4E42-4B3A-BDAE-0A0C202E4273}" type="presParOf" srcId="{DC4D7189-A00D-4349-A142-1BC5A959C760}" destId="{21B23629-8998-46B5-8383-EF43CA9EFEE1}" srcOrd="13" destOrd="0" presId="urn:microsoft.com/office/officeart/2008/layout/HexagonCluster"/>
    <dgm:cxn modelId="{706613EE-920F-4A9A-ADF6-175B856A38E3}" type="presParOf" srcId="{21B23629-8998-46B5-8383-EF43CA9EFEE1}" destId="{92065AD5-18B5-46D0-81C9-A6710B715C1D}" srcOrd="0" destOrd="0" presId="urn:microsoft.com/office/officeart/2008/layout/HexagonCluster"/>
    <dgm:cxn modelId="{468FD363-2300-4D0B-910E-046DDC42201A}" type="presParOf" srcId="{DC4D7189-A00D-4349-A142-1BC5A959C760}" destId="{1602F0FF-D7DD-45C1-BFDF-AC1E6535EECE}" srcOrd="14" destOrd="0" presId="urn:microsoft.com/office/officeart/2008/layout/HexagonCluster"/>
    <dgm:cxn modelId="{36B4045F-80A8-4D2F-9FD6-625D4AF7C545}" type="presParOf" srcId="{1602F0FF-D7DD-45C1-BFDF-AC1E6535EECE}" destId="{0CE73E28-AC61-432D-8F8E-EE516B71E662}" srcOrd="0" destOrd="0" presId="urn:microsoft.com/office/officeart/2008/layout/HexagonCluster"/>
    <dgm:cxn modelId="{33384F3E-1AD8-4C02-BF1C-2F60F1B5DFE8}" type="presParOf" srcId="{DC4D7189-A00D-4349-A142-1BC5A959C760}" destId="{9E74D78D-E05B-41A3-8DE4-10A0A0B12CAD}" srcOrd="15" destOrd="0" presId="urn:microsoft.com/office/officeart/2008/layout/HexagonCluster"/>
    <dgm:cxn modelId="{1B8389F4-3501-4C49-99F5-8DC26FA2E484}" type="presParOf" srcId="{9E74D78D-E05B-41A3-8DE4-10A0A0B12CAD}" destId="{E0315FA1-9A0E-4F71-8296-4E98638CCEF2}" srcOrd="0" destOrd="0" presId="urn:microsoft.com/office/officeart/2008/layout/HexagonCluster"/>
    <dgm:cxn modelId="{C2B2AF2F-B722-40BA-B2EC-1EC7FB9C5616}" type="presParOf" srcId="{DC4D7189-A00D-4349-A142-1BC5A959C760}" destId="{E4186392-E1F6-4FC8-B65B-A3DA5FC8B211}" srcOrd="16" destOrd="0" presId="urn:microsoft.com/office/officeart/2008/layout/HexagonCluster"/>
    <dgm:cxn modelId="{580D2BCD-C754-44C5-B00D-006E9E40F7FD}" type="presParOf" srcId="{E4186392-E1F6-4FC8-B65B-A3DA5FC8B211}" destId="{F974B865-9C57-4B1D-A9CF-184080CAA9D1}" srcOrd="0" destOrd="0" presId="urn:microsoft.com/office/officeart/2008/layout/HexagonCluster"/>
    <dgm:cxn modelId="{18864E55-9901-4589-93E0-00103B58525C}" type="presParOf" srcId="{DC4D7189-A00D-4349-A142-1BC5A959C760}" destId="{C8B67525-19CE-446D-B792-43B535FA45C5}" srcOrd="17" destOrd="0" presId="urn:microsoft.com/office/officeart/2008/layout/HexagonCluster"/>
    <dgm:cxn modelId="{2EFCF43D-F9AB-4AD7-B653-AE936274C5CB}" type="presParOf" srcId="{C8B67525-19CE-446D-B792-43B535FA45C5}" destId="{D56422BF-2D6F-4806-B3E6-4DAEA4440081}" srcOrd="0" destOrd="0" presId="urn:microsoft.com/office/officeart/2008/layout/HexagonCluster"/>
    <dgm:cxn modelId="{DE095E33-7622-470B-B8B0-C1C009BD63CD}" type="presParOf" srcId="{DC4D7189-A00D-4349-A142-1BC5A959C760}" destId="{5DFC11AD-7034-40C0-8820-C75AFC616BA1}" srcOrd="18" destOrd="0" presId="urn:microsoft.com/office/officeart/2008/layout/HexagonCluster"/>
    <dgm:cxn modelId="{AA73791D-957B-48BC-A224-8B676FA30C6A}" type="presParOf" srcId="{5DFC11AD-7034-40C0-8820-C75AFC616BA1}" destId="{53478631-E53D-4423-AE50-AE508C570C80}" srcOrd="0" destOrd="0" presId="urn:microsoft.com/office/officeart/2008/layout/HexagonCluster"/>
    <dgm:cxn modelId="{17387057-E5AD-476A-8C7B-04D21EDAFCAB}" type="presParOf" srcId="{DC4D7189-A00D-4349-A142-1BC5A959C760}" destId="{0C22ECBD-F0CD-4A1E-9C42-AFBCD7E9C9E6}" srcOrd="19" destOrd="0" presId="urn:microsoft.com/office/officeart/2008/layout/HexagonCluster"/>
    <dgm:cxn modelId="{0E6B2C4E-82CE-4972-A961-DCBC43A62F53}" type="presParOf" srcId="{0C22ECBD-F0CD-4A1E-9C42-AFBCD7E9C9E6}" destId="{B29927BF-F5FF-40FA-83C2-ED2401B7D53E}" srcOrd="0" destOrd="0" presId="urn:microsoft.com/office/officeart/2008/layout/HexagonCluster"/>
    <dgm:cxn modelId="{2AD9EDDC-8900-4F4C-A65F-C9F61B4D3F4D}" type="presParOf" srcId="{DC4D7189-A00D-4349-A142-1BC5A959C760}" destId="{99679B64-C052-4A1A-8C82-8BD1B262D49D}" srcOrd="20" destOrd="0" presId="urn:microsoft.com/office/officeart/2008/layout/HexagonCluster"/>
    <dgm:cxn modelId="{58DD0CD4-9210-487A-9977-B92E72C3451D}" type="presParOf" srcId="{99679B64-C052-4A1A-8C82-8BD1B262D49D}" destId="{CFD50283-ED00-490F-97FE-87D6315DCE30}" srcOrd="0" destOrd="0" presId="urn:microsoft.com/office/officeart/2008/layout/HexagonCluster"/>
    <dgm:cxn modelId="{2448FDFD-5D6F-4FBD-9EF5-CCB1833003D6}" type="presParOf" srcId="{DC4D7189-A00D-4349-A142-1BC5A959C760}" destId="{7232D405-FEEF-44CD-8B91-CFA9D3F2914D}" srcOrd="21" destOrd="0" presId="urn:microsoft.com/office/officeart/2008/layout/HexagonCluster"/>
    <dgm:cxn modelId="{480A87B5-DEB6-44D2-B868-A72E187DC43D}" type="presParOf" srcId="{7232D405-FEEF-44CD-8B91-CFA9D3F2914D}" destId="{F86E26DC-3CC7-40F8-9A35-C2B5B7E1CE44}" srcOrd="0" destOrd="0" presId="urn:microsoft.com/office/officeart/2008/layout/HexagonCluster"/>
    <dgm:cxn modelId="{B72AC357-B651-4FF6-A068-A8312B7EB05F}" type="presParOf" srcId="{DC4D7189-A00D-4349-A142-1BC5A959C760}" destId="{4C8DCD89-8C2F-4767-A9C9-B6FED39E2C28}" srcOrd="22" destOrd="0" presId="urn:microsoft.com/office/officeart/2008/layout/HexagonCluster"/>
    <dgm:cxn modelId="{1EB912B2-D561-43AE-80BC-AB3E010CE8E6}" type="presParOf" srcId="{4C8DCD89-8C2F-4767-A9C9-B6FED39E2C28}" destId="{BB9E6B8E-EBD7-49C8-B935-2F30E8BA478B}" srcOrd="0" destOrd="0" presId="urn:microsoft.com/office/officeart/2008/layout/HexagonCluster"/>
    <dgm:cxn modelId="{F6909D47-DF89-4868-9F4A-321724C0E312}" type="presParOf" srcId="{DC4D7189-A00D-4349-A142-1BC5A959C760}" destId="{EB4559C7-BC1C-4A9B-B397-135826167D57}" srcOrd="23" destOrd="0" presId="urn:microsoft.com/office/officeart/2008/layout/HexagonCluster"/>
    <dgm:cxn modelId="{041B0D7D-F392-42E7-9D61-57EF9C592DA3}" type="presParOf" srcId="{EB4559C7-BC1C-4A9B-B397-135826167D57}" destId="{BFD3E4C4-2060-4E5D-BFA4-810288604EE9}" srcOrd="0" destOrd="0" presId="urn:microsoft.com/office/officeart/2008/layout/HexagonCluster"/>
    <dgm:cxn modelId="{57608E23-6432-44B8-8140-EA0AE26C6AF6}" type="presParOf" srcId="{DC4D7189-A00D-4349-A142-1BC5A959C760}" destId="{73D0E50D-D5AA-4152-91C3-78F233414D00}" srcOrd="24" destOrd="0" presId="urn:microsoft.com/office/officeart/2008/layout/HexagonCluster"/>
    <dgm:cxn modelId="{81DE3447-7248-4311-903F-08B1C98899B4}" type="presParOf" srcId="{73D0E50D-D5AA-4152-91C3-78F233414D00}" destId="{BDAE66B6-E4FD-48D9-97A5-8422A0F17925}" srcOrd="0" destOrd="0" presId="urn:microsoft.com/office/officeart/2008/layout/HexagonCluster"/>
    <dgm:cxn modelId="{5FB1AB40-25AD-434F-A133-B8282FA187B5}" type="presParOf" srcId="{DC4D7189-A00D-4349-A142-1BC5A959C760}" destId="{C804C650-8487-4BC4-A1A1-0F2D5CC6C85C}" srcOrd="25" destOrd="0" presId="urn:microsoft.com/office/officeart/2008/layout/HexagonCluster"/>
    <dgm:cxn modelId="{F1C1E328-964B-4549-B456-6C9D6FCB9D9F}" type="presParOf" srcId="{C804C650-8487-4BC4-A1A1-0F2D5CC6C85C}" destId="{6A6472BA-D3B8-41F8-8056-FA9CE31BDD4B}" srcOrd="0" destOrd="0" presId="urn:microsoft.com/office/officeart/2008/layout/HexagonCluster"/>
    <dgm:cxn modelId="{952B528A-0446-40F2-BB60-20538BA478E2}" type="presParOf" srcId="{DC4D7189-A00D-4349-A142-1BC5A959C760}" destId="{83CAE11D-EB21-471F-8DDC-CB32F0EAFE7F}" srcOrd="26" destOrd="0" presId="urn:microsoft.com/office/officeart/2008/layout/HexagonCluster"/>
    <dgm:cxn modelId="{ABF25BBC-CC77-4AF0-AF1E-81E20A176AB9}" type="presParOf" srcId="{83CAE11D-EB21-471F-8DDC-CB32F0EAFE7F}" destId="{AD164D9A-1FE4-40B4-86D2-04DC41ED25FC}" srcOrd="0" destOrd="0" presId="urn:microsoft.com/office/officeart/2008/layout/HexagonCluster"/>
    <dgm:cxn modelId="{0196964B-2404-47BD-B894-33B8DF9A738D}" type="presParOf" srcId="{DC4D7189-A00D-4349-A142-1BC5A959C760}" destId="{64B27E1D-248D-45BA-8AD8-5D526BB793C5}" srcOrd="27" destOrd="0" presId="urn:microsoft.com/office/officeart/2008/layout/HexagonCluster"/>
    <dgm:cxn modelId="{4F418F97-599E-47E3-801A-D8618670F084}" type="presParOf" srcId="{64B27E1D-248D-45BA-8AD8-5D526BB793C5}" destId="{66DCF11A-B591-42F5-AE2E-7D275EC50FA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74F8B-3453-46BA-A1F7-56CD56DB7C0E}">
      <dsp:nvSpPr>
        <dsp:cNvPr id="0" name=""/>
        <dsp:cNvSpPr/>
      </dsp:nvSpPr>
      <dsp:spPr>
        <a:xfrm>
          <a:off x="3239" y="318300"/>
          <a:ext cx="3158577" cy="89280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ZA" sz="3100" b="0" kern="1200" dirty="0">
              <a:solidFill>
                <a:schemeClr val="tx1"/>
              </a:solidFill>
              <a:effectLst/>
            </a:rPr>
            <a:t>Fillet Welders</a:t>
          </a:r>
          <a:endParaRPr lang="en-ZA" sz="3100" kern="1200" dirty="0">
            <a:solidFill>
              <a:schemeClr val="tx1"/>
            </a:solidFill>
          </a:endParaRPr>
        </a:p>
      </dsp:txBody>
      <dsp:txXfrm>
        <a:off x="3239" y="318300"/>
        <a:ext cx="3158577" cy="892800"/>
      </dsp:txXfrm>
    </dsp:sp>
    <dsp:sp modelId="{CEA43D4E-BDE0-4E4E-8722-D16BC3245E6D}">
      <dsp:nvSpPr>
        <dsp:cNvPr id="0" name=""/>
        <dsp:cNvSpPr/>
      </dsp:nvSpPr>
      <dsp:spPr>
        <a:xfrm>
          <a:off x="3239" y="1211100"/>
          <a:ext cx="3158577" cy="2595397"/>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b="0" kern="1200" dirty="0">
              <a:solidFill>
                <a:schemeClr val="dk1"/>
              </a:solidFill>
              <a:effectLst/>
            </a:rPr>
            <a:t>Construction, manufacturing, and infrastructure industries.</a:t>
          </a:r>
          <a:endParaRPr lang="en-ZA" sz="3100" kern="1200" dirty="0"/>
        </a:p>
      </dsp:txBody>
      <dsp:txXfrm>
        <a:off x="3239" y="1211100"/>
        <a:ext cx="3158577" cy="2595397"/>
      </dsp:txXfrm>
    </dsp:sp>
    <dsp:sp modelId="{51134AE9-C2C9-4D6B-9DF2-26939CB6190F}">
      <dsp:nvSpPr>
        <dsp:cNvPr id="0" name=""/>
        <dsp:cNvSpPr/>
      </dsp:nvSpPr>
      <dsp:spPr>
        <a:xfrm>
          <a:off x="3604017" y="318300"/>
          <a:ext cx="3158577" cy="89280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ZA" sz="3100" b="0" kern="1200" dirty="0">
              <a:solidFill>
                <a:schemeClr val="tx1"/>
              </a:solidFill>
              <a:effectLst/>
            </a:rPr>
            <a:t>Plate Welders</a:t>
          </a:r>
          <a:endParaRPr lang="en-ZA" sz="3100" kern="1200" dirty="0">
            <a:solidFill>
              <a:schemeClr val="tx1"/>
            </a:solidFill>
          </a:endParaRPr>
        </a:p>
      </dsp:txBody>
      <dsp:txXfrm>
        <a:off x="3604017" y="318300"/>
        <a:ext cx="3158577" cy="892800"/>
      </dsp:txXfrm>
    </dsp:sp>
    <dsp:sp modelId="{3595BE73-5DC9-47F9-8186-3F3B5F3CDBBD}">
      <dsp:nvSpPr>
        <dsp:cNvPr id="0" name=""/>
        <dsp:cNvSpPr/>
      </dsp:nvSpPr>
      <dsp:spPr>
        <a:xfrm>
          <a:off x="3604017" y="1211100"/>
          <a:ext cx="3158577" cy="2595397"/>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b="0" kern="1200" dirty="0">
              <a:solidFill>
                <a:schemeClr val="dk1"/>
              </a:solidFill>
              <a:effectLst/>
            </a:rPr>
            <a:t>Shipbuilding, construction, and manufacturing industries.</a:t>
          </a:r>
          <a:endParaRPr lang="en-ZA" sz="3100" kern="1200" dirty="0"/>
        </a:p>
      </dsp:txBody>
      <dsp:txXfrm>
        <a:off x="3604017" y="1211100"/>
        <a:ext cx="3158577" cy="2595397"/>
      </dsp:txXfrm>
    </dsp:sp>
    <dsp:sp modelId="{043146D1-E1CE-443D-9214-B9BC71489F74}">
      <dsp:nvSpPr>
        <dsp:cNvPr id="0" name=""/>
        <dsp:cNvSpPr/>
      </dsp:nvSpPr>
      <dsp:spPr>
        <a:xfrm>
          <a:off x="7204795" y="318300"/>
          <a:ext cx="3158577" cy="89280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ZA" sz="3100" b="0" kern="1200" dirty="0">
              <a:solidFill>
                <a:schemeClr val="tx1"/>
              </a:solidFill>
              <a:effectLst/>
            </a:rPr>
            <a:t>Pipe Welders</a:t>
          </a:r>
          <a:endParaRPr lang="en-ZA" sz="3100" kern="1200" dirty="0">
            <a:solidFill>
              <a:schemeClr val="tx1"/>
            </a:solidFill>
          </a:endParaRPr>
        </a:p>
      </dsp:txBody>
      <dsp:txXfrm>
        <a:off x="7204795" y="318300"/>
        <a:ext cx="3158577" cy="892800"/>
      </dsp:txXfrm>
    </dsp:sp>
    <dsp:sp modelId="{A72E23B3-0634-432B-9718-23A71F9B950F}">
      <dsp:nvSpPr>
        <dsp:cNvPr id="0" name=""/>
        <dsp:cNvSpPr/>
      </dsp:nvSpPr>
      <dsp:spPr>
        <a:xfrm>
          <a:off x="7204795" y="1211100"/>
          <a:ext cx="3158577" cy="2595397"/>
        </a:xfrm>
        <a:prstGeom prst="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b="0" kern="1200" dirty="0">
              <a:solidFill>
                <a:schemeClr val="dk1"/>
              </a:solidFill>
              <a:effectLst/>
            </a:rPr>
            <a:t>Oil and gas, infrastructure, and power generation industries.</a:t>
          </a:r>
          <a:endParaRPr lang="en-ZA" sz="3100" kern="1200" dirty="0"/>
        </a:p>
      </dsp:txBody>
      <dsp:txXfrm>
        <a:off x="7204795" y="1211100"/>
        <a:ext cx="3158577" cy="2595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75908-E520-42AE-A61A-F539F6F60CA7}">
      <dsp:nvSpPr>
        <dsp:cNvPr id="0" name=""/>
        <dsp:cNvSpPr/>
      </dsp:nvSpPr>
      <dsp:spPr>
        <a:xfrm>
          <a:off x="1285541" y="680756"/>
          <a:ext cx="2408511" cy="160647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specialized welding role that emphasizes practical application, quality assurance, and project management</a:t>
          </a:r>
          <a:endParaRPr lang="en-ZA" sz="1400" kern="1200" dirty="0"/>
        </a:p>
      </dsp:txBody>
      <dsp:txXfrm>
        <a:off x="1670903" y="680756"/>
        <a:ext cx="2023149" cy="1606477"/>
      </dsp:txXfrm>
    </dsp:sp>
    <dsp:sp modelId="{8FE68C67-CADD-4617-AAB8-5BF0F0E09123}">
      <dsp:nvSpPr>
        <dsp:cNvPr id="0" name=""/>
        <dsp:cNvSpPr/>
      </dsp:nvSpPr>
      <dsp:spPr>
        <a:xfrm>
          <a:off x="1285541" y="2287234"/>
          <a:ext cx="2408511" cy="241715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It involves overseeing welding activities, ensuring international standards compliance, and maintaining top-quality, safe welds, requiring technical, leadership, and project management skills.</a:t>
          </a:r>
          <a:endParaRPr lang="en-ZA" sz="1400" kern="1200" dirty="0"/>
        </a:p>
      </dsp:txBody>
      <dsp:txXfrm>
        <a:off x="1670903" y="2287234"/>
        <a:ext cx="2023149" cy="2417153"/>
      </dsp:txXfrm>
    </dsp:sp>
    <dsp:sp modelId="{4D5D9B27-B4BB-4340-8441-5A900D6AE3E3}">
      <dsp:nvSpPr>
        <dsp:cNvPr id="0" name=""/>
        <dsp:cNvSpPr/>
      </dsp:nvSpPr>
      <dsp:spPr>
        <a:xfrm>
          <a:off x="1001" y="38487"/>
          <a:ext cx="1605674" cy="16056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International Welding Practitioner </a:t>
          </a:r>
          <a:endParaRPr lang="en-ZA" sz="1400" kern="1200" dirty="0"/>
        </a:p>
      </dsp:txBody>
      <dsp:txXfrm>
        <a:off x="236147" y="273633"/>
        <a:ext cx="1135382" cy="1135382"/>
      </dsp:txXfrm>
    </dsp:sp>
    <dsp:sp modelId="{36D3CD13-5E8B-4364-B32D-9C30E384CCEF}">
      <dsp:nvSpPr>
        <dsp:cNvPr id="0" name=""/>
        <dsp:cNvSpPr/>
      </dsp:nvSpPr>
      <dsp:spPr>
        <a:xfrm>
          <a:off x="5299727" y="680756"/>
          <a:ext cx="2408511" cy="216521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Welding Occupational Trainer plays a crucial role in educating and training future welders. They provide both theory and hands-on instruction to those aspiring to become welders. </a:t>
          </a:r>
          <a:endParaRPr lang="en-ZA" sz="1400" kern="1200" dirty="0"/>
        </a:p>
      </dsp:txBody>
      <dsp:txXfrm>
        <a:off x="5685089" y="680756"/>
        <a:ext cx="2023149" cy="2165210"/>
      </dsp:txXfrm>
    </dsp:sp>
    <dsp:sp modelId="{41F0D6BE-3A85-4DC9-900C-4970024F08BD}">
      <dsp:nvSpPr>
        <dsp:cNvPr id="0" name=""/>
        <dsp:cNvSpPr/>
      </dsp:nvSpPr>
      <dsp:spPr>
        <a:xfrm>
          <a:off x="5299727" y="2845967"/>
          <a:ext cx="2408511" cy="160647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Their responsibilities include curriculum design, training delivery, progress assessment, and ensuring welders acquire industry-relevant skills.</a:t>
          </a:r>
          <a:endParaRPr lang="en-ZA" sz="1400" kern="1200" dirty="0"/>
        </a:p>
      </dsp:txBody>
      <dsp:txXfrm>
        <a:off x="5685089" y="2845967"/>
        <a:ext cx="2023149" cy="1606477"/>
      </dsp:txXfrm>
    </dsp:sp>
    <dsp:sp modelId="{453F1CF3-5DEA-4C33-A3C2-7D59EFBC5211}">
      <dsp:nvSpPr>
        <dsp:cNvPr id="0" name=""/>
        <dsp:cNvSpPr/>
      </dsp:nvSpPr>
      <dsp:spPr>
        <a:xfrm>
          <a:off x="4015187" y="38487"/>
          <a:ext cx="1605674" cy="16056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Occupational Trainer: Welding </a:t>
          </a:r>
          <a:endParaRPr lang="en-ZA" sz="1400" kern="1200" dirty="0"/>
        </a:p>
      </dsp:txBody>
      <dsp:txXfrm>
        <a:off x="4250333" y="273633"/>
        <a:ext cx="1135382" cy="1135382"/>
      </dsp:txXfrm>
    </dsp:sp>
    <dsp:sp modelId="{75DC541E-482C-4210-8E1D-76FD5E0D79B2}">
      <dsp:nvSpPr>
        <dsp:cNvPr id="0" name=""/>
        <dsp:cNvSpPr/>
      </dsp:nvSpPr>
      <dsp:spPr>
        <a:xfrm>
          <a:off x="9313913" y="680756"/>
          <a:ext cx="2408511" cy="258747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57150" lvl="1" indent="0" algn="l" defTabSz="488950">
            <a:lnSpc>
              <a:spcPct val="90000"/>
            </a:lnSpc>
            <a:spcBef>
              <a:spcPct val="0"/>
            </a:spcBef>
            <a:spcAft>
              <a:spcPct val="15000"/>
            </a:spcAft>
            <a:buNone/>
          </a:pPr>
          <a:r>
            <a:rPr lang="en-US" sz="1400" kern="1200" dirty="0"/>
            <a:t>Highly skilled professional with expertise in planning, executing, supervising, and testing welding operations within a specific technical field. They have in-depth knowledge of welding processes, standards, and quality control.</a:t>
          </a:r>
          <a:endParaRPr lang="en-ZA" sz="1100" kern="1200" dirty="0"/>
        </a:p>
      </dsp:txBody>
      <dsp:txXfrm>
        <a:off x="9699275" y="680756"/>
        <a:ext cx="2023149" cy="2587472"/>
      </dsp:txXfrm>
    </dsp:sp>
    <dsp:sp modelId="{86511D9C-CB35-4DE5-BFB5-7E6403ACB7DE}">
      <dsp:nvSpPr>
        <dsp:cNvPr id="0" name=""/>
        <dsp:cNvSpPr/>
      </dsp:nvSpPr>
      <dsp:spPr>
        <a:xfrm>
          <a:off x="9313913" y="3268229"/>
          <a:ext cx="2408511" cy="160647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57150" lvl="1" indent="0" algn="l" defTabSz="488950">
            <a:lnSpc>
              <a:spcPct val="90000"/>
            </a:lnSpc>
            <a:spcBef>
              <a:spcPct val="0"/>
            </a:spcBef>
            <a:spcAft>
              <a:spcPct val="15000"/>
            </a:spcAft>
            <a:buNone/>
          </a:pPr>
          <a:r>
            <a:rPr lang="en-US" sz="1400" kern="1200" dirty="0">
              <a:solidFill>
                <a:schemeClr val="tx1"/>
              </a:solidFill>
              <a:latin typeface="+mn-lt"/>
              <a:ea typeface="+mn-ea"/>
              <a:cs typeface="+mn-cs"/>
            </a:rPr>
            <a:t>The IWS is essential for ensuring welding projects meet international standards, specifications, and maintain high-quality welds</a:t>
          </a:r>
          <a:endParaRPr lang="en-ZA" sz="1400" kern="1200" dirty="0">
            <a:solidFill>
              <a:schemeClr val="tx1"/>
            </a:solidFill>
          </a:endParaRPr>
        </a:p>
      </dsp:txBody>
      <dsp:txXfrm>
        <a:off x="9699275" y="3268229"/>
        <a:ext cx="2023149" cy="1606477"/>
      </dsp:txXfrm>
    </dsp:sp>
    <dsp:sp modelId="{094634A5-FD97-477D-B1F0-1E95BBB1E6C6}">
      <dsp:nvSpPr>
        <dsp:cNvPr id="0" name=""/>
        <dsp:cNvSpPr/>
      </dsp:nvSpPr>
      <dsp:spPr>
        <a:xfrm>
          <a:off x="8029374" y="38487"/>
          <a:ext cx="1605674" cy="16056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1400" kern="1200" dirty="0">
              <a:solidFill>
                <a:prstClr val="white"/>
              </a:solidFill>
              <a:latin typeface="Calibri" panose="020F0502020204030204"/>
              <a:ea typeface="+mn-ea"/>
              <a:cs typeface="+mn-cs"/>
            </a:rPr>
            <a:t>The International Welding Specialist </a:t>
          </a:r>
          <a:endParaRPr lang="en-ZA" sz="1400" kern="1200" dirty="0">
            <a:solidFill>
              <a:prstClr val="white"/>
            </a:solidFill>
            <a:latin typeface="Calibri" panose="020F0502020204030204"/>
            <a:ea typeface="+mn-ea"/>
            <a:cs typeface="+mn-cs"/>
          </a:endParaRPr>
        </a:p>
      </dsp:txBody>
      <dsp:txXfrm>
        <a:off x="8264520" y="273633"/>
        <a:ext cx="1135382" cy="11353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4FD3C-8467-41D4-BDBF-E71EBCFA69D6}">
      <dsp:nvSpPr>
        <dsp:cNvPr id="0" name=""/>
        <dsp:cNvSpPr/>
      </dsp:nvSpPr>
      <dsp:spPr>
        <a:xfrm>
          <a:off x="1692696" y="933933"/>
          <a:ext cx="3170088" cy="134051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Welding Inspector holds a vital role in assuring the quality, safety, and adherence to standards of welded structures and components. </a:t>
          </a:r>
          <a:endParaRPr lang="en-ZA" sz="1400" kern="1200" dirty="0"/>
        </a:p>
      </dsp:txBody>
      <dsp:txXfrm>
        <a:off x="2199910" y="933933"/>
        <a:ext cx="2662874" cy="1340518"/>
      </dsp:txXfrm>
    </dsp:sp>
    <dsp:sp modelId="{3DF226A7-B772-419A-8C18-7BB56CB0F131}">
      <dsp:nvSpPr>
        <dsp:cNvPr id="0" name=""/>
        <dsp:cNvSpPr/>
      </dsp:nvSpPr>
      <dsp:spPr>
        <a:xfrm>
          <a:off x="1692696" y="2274452"/>
          <a:ext cx="3170088" cy="211444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They verify that welding processes and procedures meet established codes, preventing defects and upholding structural integrity. Employed in various industries, Welding Inspectors ensure projects comply with industry regulations while maintaining high welding quality.</a:t>
          </a:r>
          <a:endParaRPr lang="en-ZA" sz="1400" kern="1200" dirty="0"/>
        </a:p>
      </dsp:txBody>
      <dsp:txXfrm>
        <a:off x="2199910" y="2274452"/>
        <a:ext cx="2662874" cy="2114449"/>
      </dsp:txXfrm>
    </dsp:sp>
    <dsp:sp modelId="{1B0B6863-713F-4D97-95FB-AC56864A46AF}">
      <dsp:nvSpPr>
        <dsp:cNvPr id="0" name=""/>
        <dsp:cNvSpPr/>
      </dsp:nvSpPr>
      <dsp:spPr>
        <a:xfrm>
          <a:off x="1982" y="88576"/>
          <a:ext cx="2113392" cy="211339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Welding Inspector </a:t>
          </a:r>
          <a:endParaRPr lang="en-ZA" sz="2800" kern="1200" dirty="0"/>
        </a:p>
      </dsp:txBody>
      <dsp:txXfrm>
        <a:off x="311481" y="398075"/>
        <a:ext cx="1494394" cy="1494394"/>
      </dsp:txXfrm>
    </dsp:sp>
    <dsp:sp modelId="{16FC1CDD-1770-417C-8635-A95C2600C4EB}">
      <dsp:nvSpPr>
        <dsp:cNvPr id="0" name=""/>
        <dsp:cNvSpPr/>
      </dsp:nvSpPr>
      <dsp:spPr>
        <a:xfrm>
          <a:off x="6976177" y="933933"/>
          <a:ext cx="3170088" cy="266035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Welding Technologist and Engineer is a professional with expertise in welding processes and applications. They plan and design welding projects, ensure weld quality, and often innovate in welding technology. They also prioritize safety, manage projects, and adhere to standards, playing a crucial role in welding across industries.</a:t>
          </a:r>
          <a:endParaRPr lang="en-ZA" sz="1400" kern="1200" dirty="0"/>
        </a:p>
      </dsp:txBody>
      <dsp:txXfrm>
        <a:off x="7483391" y="933933"/>
        <a:ext cx="2662874" cy="2660357"/>
      </dsp:txXfrm>
    </dsp:sp>
    <dsp:sp modelId="{8483C683-08CD-4F40-AAFB-91676C2C5ED3}">
      <dsp:nvSpPr>
        <dsp:cNvPr id="0" name=""/>
        <dsp:cNvSpPr/>
      </dsp:nvSpPr>
      <dsp:spPr>
        <a:xfrm>
          <a:off x="6976177" y="3594291"/>
          <a:ext cx="3170088" cy="160199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They plan projects, ensure weld quality, innovate in welding tech, prioritize safety, and manage projects. Their role is pivotal in various industries.</a:t>
          </a:r>
          <a:endParaRPr lang="en-ZA" sz="1400" kern="1200" dirty="0"/>
        </a:p>
      </dsp:txBody>
      <dsp:txXfrm>
        <a:off x="7483391" y="3594291"/>
        <a:ext cx="2662874" cy="1601991"/>
      </dsp:txXfrm>
    </dsp:sp>
    <dsp:sp modelId="{E73B8FD4-C2FB-4753-A00C-DD05CB828240}">
      <dsp:nvSpPr>
        <dsp:cNvPr id="0" name=""/>
        <dsp:cNvSpPr/>
      </dsp:nvSpPr>
      <dsp:spPr>
        <a:xfrm>
          <a:off x="5285463" y="88576"/>
          <a:ext cx="2113392" cy="211339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Welding Technologist and Engineer</a:t>
          </a:r>
          <a:endParaRPr lang="en-ZA" sz="2000" kern="1200" dirty="0"/>
        </a:p>
      </dsp:txBody>
      <dsp:txXfrm>
        <a:off x="5594962" y="398075"/>
        <a:ext cx="1494394" cy="14943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0704B-1C40-4A44-AC33-719E009C1030}">
      <dsp:nvSpPr>
        <dsp:cNvPr id="0" name=""/>
        <dsp:cNvSpPr/>
      </dsp:nvSpPr>
      <dsp:spPr>
        <a:xfrm>
          <a:off x="3740864" y="1039849"/>
          <a:ext cx="1520106" cy="152010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99DF82E-97D4-4270-BD37-3D5188B9B1B7}">
      <dsp:nvSpPr>
        <dsp:cNvPr id="0" name=""/>
        <dsp:cNvSpPr/>
      </dsp:nvSpPr>
      <dsp:spPr>
        <a:xfrm>
          <a:off x="3587093" y="580090"/>
          <a:ext cx="1670714" cy="2288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dirty="0"/>
            <a:t>South Africa uses SANS (South African National Standard).</a:t>
          </a:r>
          <a:endParaRPr lang="en-ZA" sz="1100" kern="1200" dirty="0"/>
        </a:p>
      </dsp:txBody>
      <dsp:txXfrm>
        <a:off x="3587093" y="580090"/>
        <a:ext cx="1670714" cy="228838"/>
      </dsp:txXfrm>
    </dsp:sp>
    <dsp:sp modelId="{36EC93ED-B0D7-46B8-9663-D92EEE7A7981}">
      <dsp:nvSpPr>
        <dsp:cNvPr id="0" name=""/>
        <dsp:cNvSpPr/>
      </dsp:nvSpPr>
      <dsp:spPr>
        <a:xfrm>
          <a:off x="4319113" y="1459833"/>
          <a:ext cx="1520106" cy="152010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18CB935-4F10-4446-82F4-DEE3457FD320}">
      <dsp:nvSpPr>
        <dsp:cNvPr id="0" name=""/>
        <dsp:cNvSpPr/>
      </dsp:nvSpPr>
      <dsp:spPr>
        <a:xfrm>
          <a:off x="5960220" y="1148429"/>
          <a:ext cx="1580910" cy="11075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dirty="0"/>
            <a:t>The USA follows ASME Boiler and Pressure Vessel Code Section IX, important in the petrochemical industry. AWS (American Welding Society) oversees welding in the USA.</a:t>
          </a:r>
          <a:endParaRPr lang="en-ZA" sz="1100" kern="1200" dirty="0"/>
        </a:p>
      </dsp:txBody>
      <dsp:txXfrm>
        <a:off x="5960220" y="1148429"/>
        <a:ext cx="1580910" cy="1107506"/>
      </dsp:txXfrm>
    </dsp:sp>
    <dsp:sp modelId="{7B80A24C-6559-49F1-8812-537DDC424D72}">
      <dsp:nvSpPr>
        <dsp:cNvPr id="0" name=""/>
        <dsp:cNvSpPr/>
      </dsp:nvSpPr>
      <dsp:spPr>
        <a:xfrm>
          <a:off x="4098393" y="2139972"/>
          <a:ext cx="1520106" cy="152010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955CB47-F2E5-45FA-B672-F82EB013186C}">
      <dsp:nvSpPr>
        <dsp:cNvPr id="0" name=""/>
        <dsp:cNvSpPr/>
      </dsp:nvSpPr>
      <dsp:spPr>
        <a:xfrm>
          <a:off x="5717003" y="3037704"/>
          <a:ext cx="1580910" cy="11075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dirty="0"/>
            <a:t>Germany adheres to DIN (Deutsch International Norm).</a:t>
          </a:r>
          <a:endParaRPr lang="en-ZA" sz="1100" kern="1200" dirty="0"/>
        </a:p>
      </dsp:txBody>
      <dsp:txXfrm>
        <a:off x="5717003" y="3037704"/>
        <a:ext cx="1580910" cy="1107506"/>
      </dsp:txXfrm>
    </dsp:sp>
    <dsp:sp modelId="{49274CCB-EDB3-4ED5-9067-2E0A87E94753}">
      <dsp:nvSpPr>
        <dsp:cNvPr id="0" name=""/>
        <dsp:cNvSpPr/>
      </dsp:nvSpPr>
      <dsp:spPr>
        <a:xfrm>
          <a:off x="3383335" y="2139972"/>
          <a:ext cx="1520106" cy="152010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D2E1760-D9A2-470A-AC92-8454F2441C36}">
      <dsp:nvSpPr>
        <dsp:cNvPr id="0" name=""/>
        <dsp:cNvSpPr/>
      </dsp:nvSpPr>
      <dsp:spPr>
        <a:xfrm>
          <a:off x="1703921" y="3037704"/>
          <a:ext cx="1580910" cy="11075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dirty="0"/>
            <a:t>The UK uses BS EN ISO Standards because of its connection with the European Union.</a:t>
          </a:r>
          <a:endParaRPr lang="en-ZA" sz="1100" kern="1200" dirty="0"/>
        </a:p>
      </dsp:txBody>
      <dsp:txXfrm>
        <a:off x="1703921" y="3037704"/>
        <a:ext cx="1580910" cy="1107506"/>
      </dsp:txXfrm>
    </dsp:sp>
    <dsp:sp modelId="{93B70D00-C94B-407A-93B1-D86D8391924A}">
      <dsp:nvSpPr>
        <dsp:cNvPr id="0" name=""/>
        <dsp:cNvSpPr/>
      </dsp:nvSpPr>
      <dsp:spPr>
        <a:xfrm>
          <a:off x="3162616" y="1459833"/>
          <a:ext cx="1520106" cy="152010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8F388FD-D681-4297-98E8-759F898B2FDA}">
      <dsp:nvSpPr>
        <dsp:cNvPr id="0" name=""/>
        <dsp:cNvSpPr/>
      </dsp:nvSpPr>
      <dsp:spPr>
        <a:xfrm>
          <a:off x="1460704" y="1148429"/>
          <a:ext cx="1580910" cy="11075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r>
            <a:rPr lang="en-US" sz="1050" b="0" i="0" kern="1200" dirty="0"/>
            <a:t>Australia and New Zealand use AS/NZS standards</a:t>
          </a:r>
          <a:r>
            <a:rPr lang="en-US" sz="900" b="0" i="0" kern="1200" dirty="0"/>
            <a:t>.</a:t>
          </a:r>
          <a:endParaRPr lang="en-ZA" sz="900" kern="1200" dirty="0"/>
        </a:p>
      </dsp:txBody>
      <dsp:txXfrm>
        <a:off x="1460704" y="1148429"/>
        <a:ext cx="1580910" cy="11075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1125A-F7D1-4BEB-B932-46E8FF4FF6CD}">
      <dsp:nvSpPr>
        <dsp:cNvPr id="0" name=""/>
        <dsp:cNvSpPr/>
      </dsp:nvSpPr>
      <dsp:spPr>
        <a:xfrm>
          <a:off x="2632896" y="2364261"/>
          <a:ext cx="1657152" cy="142295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Collective bargaining's role in industrial relations.</a:t>
          </a:r>
          <a:endParaRPr lang="en-ZA" sz="1300" kern="1200" dirty="0"/>
        </a:p>
      </dsp:txBody>
      <dsp:txXfrm>
        <a:off x="2889572" y="2584662"/>
        <a:ext cx="1143800" cy="982153"/>
      </dsp:txXfrm>
    </dsp:sp>
    <dsp:sp modelId="{42457B6E-E477-4BBF-98FD-4BF9CDF3D0A4}">
      <dsp:nvSpPr>
        <dsp:cNvPr id="0" name=""/>
        <dsp:cNvSpPr/>
      </dsp:nvSpPr>
      <dsp:spPr>
        <a:xfrm>
          <a:off x="2672436" y="3000381"/>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33E886-A4A9-4F53-BA37-61FF8D8AD081}">
      <dsp:nvSpPr>
        <dsp:cNvPr id="0" name=""/>
        <dsp:cNvSpPr/>
      </dsp:nvSpPr>
      <dsp:spPr>
        <a:xfrm>
          <a:off x="1206831" y="1577425"/>
          <a:ext cx="1657152" cy="142295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937961-65E3-45C7-BB23-1A90A573DE63}">
      <dsp:nvSpPr>
        <dsp:cNvPr id="0" name=""/>
        <dsp:cNvSpPr/>
      </dsp:nvSpPr>
      <dsp:spPr>
        <a:xfrm>
          <a:off x="2342060" y="2811583"/>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EA2373-8B0B-492F-917E-8449B3C3FDDF}">
      <dsp:nvSpPr>
        <dsp:cNvPr id="0" name=""/>
        <dsp:cNvSpPr/>
      </dsp:nvSpPr>
      <dsp:spPr>
        <a:xfrm>
          <a:off x="4058961" y="1573135"/>
          <a:ext cx="1657152" cy="142295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Impact of South African economy and COVID-19 on union bargaining.</a:t>
          </a:r>
          <a:endParaRPr lang="en-ZA" sz="1300" kern="1200" dirty="0"/>
        </a:p>
      </dsp:txBody>
      <dsp:txXfrm>
        <a:off x="4315637" y="1793536"/>
        <a:ext cx="1143800" cy="982153"/>
      </dsp:txXfrm>
    </dsp:sp>
    <dsp:sp modelId="{F7B49C3D-BB2C-4B34-BFCF-23FBD27E4B79}">
      <dsp:nvSpPr>
        <dsp:cNvPr id="0" name=""/>
        <dsp:cNvSpPr/>
      </dsp:nvSpPr>
      <dsp:spPr>
        <a:xfrm>
          <a:off x="5199462" y="2804074"/>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C58756-6EC1-4C68-9E93-D902704CE3BA}">
      <dsp:nvSpPr>
        <dsp:cNvPr id="0" name=""/>
        <dsp:cNvSpPr/>
      </dsp:nvSpPr>
      <dsp:spPr>
        <a:xfrm>
          <a:off x="5484148" y="2361043"/>
          <a:ext cx="1657152" cy="142295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88BF08-2A79-4490-B6E9-738B9096250C}">
      <dsp:nvSpPr>
        <dsp:cNvPr id="0" name=""/>
        <dsp:cNvSpPr/>
      </dsp:nvSpPr>
      <dsp:spPr>
        <a:xfrm>
          <a:off x="5524566" y="2994481"/>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A4AE8-B1F5-4073-9178-C9E9E76BB4F4}">
      <dsp:nvSpPr>
        <dsp:cNvPr id="0" name=""/>
        <dsp:cNvSpPr/>
      </dsp:nvSpPr>
      <dsp:spPr>
        <a:xfrm>
          <a:off x="2632896" y="791126"/>
          <a:ext cx="1657152" cy="142295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Trade Unions securing above-inflation wage increases.</a:t>
          </a:r>
          <a:endParaRPr lang="en-ZA" sz="1300" kern="1200" dirty="0"/>
        </a:p>
      </dsp:txBody>
      <dsp:txXfrm>
        <a:off x="2889572" y="1011527"/>
        <a:ext cx="1143800" cy="982153"/>
      </dsp:txXfrm>
    </dsp:sp>
    <dsp:sp modelId="{DDDC4EC1-442E-4929-A069-7E6454970F4A}">
      <dsp:nvSpPr>
        <dsp:cNvPr id="0" name=""/>
        <dsp:cNvSpPr/>
      </dsp:nvSpPr>
      <dsp:spPr>
        <a:xfrm>
          <a:off x="3761096" y="810435"/>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423F8E-B478-4D64-BB2D-287F70662DD9}">
      <dsp:nvSpPr>
        <dsp:cNvPr id="0" name=""/>
        <dsp:cNvSpPr/>
      </dsp:nvSpPr>
      <dsp:spPr>
        <a:xfrm>
          <a:off x="4058961" y="0"/>
          <a:ext cx="1657152" cy="142295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8000" b="-28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B5844A-420B-4921-B6A2-82B6AA78A24A}">
      <dsp:nvSpPr>
        <dsp:cNvPr id="0" name=""/>
        <dsp:cNvSpPr/>
      </dsp:nvSpPr>
      <dsp:spPr>
        <a:xfrm>
          <a:off x="4105530" y="630219"/>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B78720-3219-4684-865A-3625184341AD}">
      <dsp:nvSpPr>
        <dsp:cNvPr id="0" name=""/>
        <dsp:cNvSpPr/>
      </dsp:nvSpPr>
      <dsp:spPr>
        <a:xfrm>
          <a:off x="5484148" y="787908"/>
          <a:ext cx="1657152" cy="142295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Challenges posed by rising commodity prices.</a:t>
          </a:r>
          <a:endParaRPr lang="en-ZA" sz="1300" kern="1200" dirty="0"/>
        </a:p>
      </dsp:txBody>
      <dsp:txXfrm>
        <a:off x="5740824" y="1008309"/>
        <a:ext cx="1143800" cy="982153"/>
      </dsp:txXfrm>
    </dsp:sp>
    <dsp:sp modelId="{92065AD5-18B5-46D0-81C9-A6710B715C1D}">
      <dsp:nvSpPr>
        <dsp:cNvPr id="0" name=""/>
        <dsp:cNvSpPr/>
      </dsp:nvSpPr>
      <dsp:spPr>
        <a:xfrm>
          <a:off x="6918121" y="1418664"/>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E73E28-AC61-432D-8F8E-EE516B71E662}">
      <dsp:nvSpPr>
        <dsp:cNvPr id="0" name=""/>
        <dsp:cNvSpPr/>
      </dsp:nvSpPr>
      <dsp:spPr>
        <a:xfrm>
          <a:off x="6910213" y="1588153"/>
          <a:ext cx="1657152" cy="1422955"/>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315FA1-9A0E-4F71-8296-4E98638CCEF2}">
      <dsp:nvSpPr>
        <dsp:cNvPr id="0" name=""/>
        <dsp:cNvSpPr/>
      </dsp:nvSpPr>
      <dsp:spPr>
        <a:xfrm>
          <a:off x="7233560" y="1613361"/>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4B865-9C57-4B1D-A9CF-184080CAA9D1}">
      <dsp:nvSpPr>
        <dsp:cNvPr id="0" name=""/>
        <dsp:cNvSpPr/>
      </dsp:nvSpPr>
      <dsp:spPr>
        <a:xfrm>
          <a:off x="6910213" y="15017"/>
          <a:ext cx="1657152" cy="142295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Public sector wage freezes and disputes.</a:t>
          </a:r>
          <a:endParaRPr lang="en-ZA" sz="1300" kern="1200" dirty="0"/>
        </a:p>
      </dsp:txBody>
      <dsp:txXfrm>
        <a:off x="7166889" y="235418"/>
        <a:ext cx="1143800" cy="982153"/>
      </dsp:txXfrm>
    </dsp:sp>
    <dsp:sp modelId="{D56422BF-2D6F-4806-B3E6-4DAEA4440081}">
      <dsp:nvSpPr>
        <dsp:cNvPr id="0" name=""/>
        <dsp:cNvSpPr/>
      </dsp:nvSpPr>
      <dsp:spPr>
        <a:xfrm>
          <a:off x="8344186" y="652746"/>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78631-E53D-4423-AE50-AE508C570C80}">
      <dsp:nvSpPr>
        <dsp:cNvPr id="0" name=""/>
        <dsp:cNvSpPr/>
      </dsp:nvSpPr>
      <dsp:spPr>
        <a:xfrm>
          <a:off x="8336278" y="808826"/>
          <a:ext cx="1657152" cy="1422955"/>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9927BF-F5FF-40FA-83C2-ED2401B7D53E}">
      <dsp:nvSpPr>
        <dsp:cNvPr id="0" name=""/>
        <dsp:cNvSpPr/>
      </dsp:nvSpPr>
      <dsp:spPr>
        <a:xfrm>
          <a:off x="8666655" y="840471"/>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D50283-ED00-490F-97FE-87D6315DCE30}">
      <dsp:nvSpPr>
        <dsp:cNvPr id="0" name=""/>
        <dsp:cNvSpPr/>
      </dsp:nvSpPr>
      <dsp:spPr>
        <a:xfrm>
          <a:off x="8336278" y="2379279"/>
          <a:ext cx="1657152" cy="142295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t>2021 wage demands and government offers.</a:t>
          </a:r>
          <a:endParaRPr lang="en-ZA" sz="1300" kern="1200" dirty="0"/>
        </a:p>
      </dsp:txBody>
      <dsp:txXfrm>
        <a:off x="8592954" y="2599680"/>
        <a:ext cx="1143800" cy="982153"/>
      </dsp:txXfrm>
    </dsp:sp>
    <dsp:sp modelId="{F86E26DC-3CC7-40F8-9A35-C2B5B7E1CE44}">
      <dsp:nvSpPr>
        <dsp:cNvPr id="0" name=""/>
        <dsp:cNvSpPr/>
      </dsp:nvSpPr>
      <dsp:spPr>
        <a:xfrm>
          <a:off x="8664897" y="3625773"/>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9E6B8E-EBD7-49C8-B935-2F30E8BA478B}">
      <dsp:nvSpPr>
        <dsp:cNvPr id="0" name=""/>
        <dsp:cNvSpPr/>
      </dsp:nvSpPr>
      <dsp:spPr>
        <a:xfrm>
          <a:off x="6910213" y="3158606"/>
          <a:ext cx="1657152" cy="1422955"/>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7000" r="-7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3E4C4-2060-4E5D-BFA4-810288604EE9}">
      <dsp:nvSpPr>
        <dsp:cNvPr id="0" name=""/>
        <dsp:cNvSpPr/>
      </dsp:nvSpPr>
      <dsp:spPr>
        <a:xfrm>
          <a:off x="8357366" y="3782925"/>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AE66B6-E4FD-48D9-97A5-8422A0F17925}">
      <dsp:nvSpPr>
        <dsp:cNvPr id="0" name=""/>
        <dsp:cNvSpPr/>
      </dsp:nvSpPr>
      <dsp:spPr>
        <a:xfrm>
          <a:off x="4057204" y="3149488"/>
          <a:ext cx="1657152" cy="1422955"/>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SAMWU's clashes with SALGA over wage demands.</a:t>
          </a:r>
          <a:endParaRPr lang="en-ZA" sz="1300" kern="1200" dirty="0"/>
        </a:p>
      </dsp:txBody>
      <dsp:txXfrm>
        <a:off x="4313880" y="3369889"/>
        <a:ext cx="1143800" cy="982153"/>
      </dsp:txXfrm>
    </dsp:sp>
    <dsp:sp modelId="{6A6472BA-D3B8-41F8-8056-FA9CE31BDD4B}">
      <dsp:nvSpPr>
        <dsp:cNvPr id="0" name=""/>
        <dsp:cNvSpPr/>
      </dsp:nvSpPr>
      <dsp:spPr>
        <a:xfrm>
          <a:off x="4104652" y="3780244"/>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164D9A-1FE4-40B4-86D2-04DC41ED25FC}">
      <dsp:nvSpPr>
        <dsp:cNvPr id="0" name=""/>
        <dsp:cNvSpPr/>
      </dsp:nvSpPr>
      <dsp:spPr>
        <a:xfrm>
          <a:off x="2632017" y="3940614"/>
          <a:ext cx="1657152" cy="1422955"/>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4000" r="-14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DCF11A-B591-42F5-AE2E-7D275EC50FA4}">
      <dsp:nvSpPr>
        <dsp:cNvPr id="0" name=""/>
        <dsp:cNvSpPr/>
      </dsp:nvSpPr>
      <dsp:spPr>
        <a:xfrm>
          <a:off x="3759338" y="3960460"/>
          <a:ext cx="193305" cy="166807"/>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9E6758-1FFD-2342-AA53-5F892B1F990B}" type="datetimeFigureOut">
              <a:rPr lang="en-US" smtClean="0"/>
              <a:t>3/1/2024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9ED1F9-FCCD-C745-B4E9-70C8855F4689}" type="slidenum">
              <a:rPr lang="en-US" smtClean="0"/>
              <a:t>‹#›</a:t>
            </a:fld>
            <a:endParaRPr lang="en-US" dirty="0"/>
          </a:p>
        </p:txBody>
      </p:sp>
    </p:spTree>
    <p:extLst>
      <p:ext uri="{BB962C8B-B14F-4D97-AF65-F5344CB8AC3E}">
        <p14:creationId xmlns:p14="http://schemas.microsoft.com/office/powerpoint/2010/main" val="181989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F7E2D-7B8F-4F80-BF99-5B46D35C2FAD}" type="datetimeFigureOut">
              <a:rPr lang="en-ZA" smtClean="0"/>
              <a:t>2024/03/01</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646900-4EDF-44E7-B007-0B5AD608C128}" type="slidenum">
              <a:rPr lang="en-ZA" smtClean="0"/>
              <a:t>‹#›</a:t>
            </a:fld>
            <a:endParaRPr lang="en-ZA" dirty="0"/>
          </a:p>
        </p:txBody>
      </p:sp>
    </p:spTree>
    <p:extLst>
      <p:ext uri="{BB962C8B-B14F-4D97-AF65-F5344CB8AC3E}">
        <p14:creationId xmlns:p14="http://schemas.microsoft.com/office/powerpoint/2010/main" val="44655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hite blo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908" y="192745"/>
            <a:ext cx="11806187" cy="6472517"/>
          </a:xfrm>
          <a:prstGeom prst="rect">
            <a:avLst/>
          </a:prstGeom>
        </p:spPr>
      </p:pic>
      <p:pic>
        <p:nvPicPr>
          <p:cNvPr id="6" name="Picture 5"/>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sp>
        <p:nvSpPr>
          <p:cNvPr id="7" name="Rectangle 6"/>
          <p:cNvSpPr/>
          <p:nvPr userDrawn="1"/>
        </p:nvSpPr>
        <p:spPr>
          <a:xfrm>
            <a:off x="448238" y="4720201"/>
            <a:ext cx="8659119" cy="17612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p:cNvSpPr>
            <a:spLocks noGrp="1"/>
          </p:cNvSpPr>
          <p:nvPr>
            <p:ph type="ctrTitle" hasCustomPrompt="1"/>
          </p:nvPr>
        </p:nvSpPr>
        <p:spPr>
          <a:xfrm>
            <a:off x="750312" y="4980501"/>
            <a:ext cx="8036851" cy="450338"/>
          </a:xfrm>
        </p:spPr>
        <p:txBody>
          <a:bodyPr tIns="0" rIns="0" bIns="0" anchor="t">
            <a:noAutofit/>
          </a:bodyPr>
          <a:lstStyle>
            <a:lvl1pPr algn="l">
              <a:lnSpc>
                <a:spcPct val="100000"/>
              </a:lnSpc>
              <a:spcBef>
                <a:spcPts val="0"/>
              </a:spcBef>
              <a:defRPr sz="2100" b="1" cap="none" baseline="0">
                <a:solidFill>
                  <a:schemeClr val="tx1">
                    <a:lumMod val="50000"/>
                  </a:schemeClr>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036851"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tx1">
                    <a:lumMod val="50000"/>
                  </a:schemeClr>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spTree>
    <p:extLst>
      <p:ext uri="{BB962C8B-B14F-4D97-AF65-F5344CB8AC3E}">
        <p14:creationId xmlns:p14="http://schemas.microsoft.com/office/powerpoint/2010/main" val="3332789641"/>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3" name="Text Placeholder 5"/>
          <p:cNvSpPr>
            <a:spLocks noGrp="1"/>
          </p:cNvSpPr>
          <p:nvPr>
            <p:ph type="body" sz="quarter" idx="10" hasCustomPrompt="1"/>
          </p:nvPr>
        </p:nvSpPr>
        <p:spPr>
          <a:xfrm>
            <a:off x="358589"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p>
        </p:txBody>
      </p:sp>
    </p:spTree>
    <p:extLst>
      <p:ext uri="{BB962C8B-B14F-4D97-AF65-F5344CB8AC3E}">
        <p14:creationId xmlns:p14="http://schemas.microsoft.com/office/powerpoint/2010/main" val="93533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6"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a:t>Footnote</a:t>
            </a:r>
            <a:endParaRPr lang="en-GB" dirty="0"/>
          </a:p>
        </p:txBody>
      </p:sp>
    </p:spTree>
    <p:extLst>
      <p:ext uri="{BB962C8B-B14F-4D97-AF65-F5344CB8AC3E}">
        <p14:creationId xmlns:p14="http://schemas.microsoft.com/office/powerpoint/2010/main" val="48015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baseline="0" dirty="0"/>
            </a:lvl1pPr>
          </a:lstStyle>
          <a:p>
            <a:pPr lvl="0"/>
            <a:r>
              <a:rPr lang="en-US" dirty="0"/>
              <a:t>4 contacts with short description</a:t>
            </a:r>
            <a:endParaRPr lang="en-ZA" dirty="0"/>
          </a:p>
        </p:txBody>
      </p:sp>
      <p:sp>
        <p:nvSpPr>
          <p:cNvPr id="3" name="Picture Placeholder 2"/>
          <p:cNvSpPr>
            <a:spLocks noGrp="1"/>
          </p:cNvSpPr>
          <p:nvPr>
            <p:ph type="pic" sz="quarter" idx="40" hasCustomPrompt="1"/>
          </p:nvPr>
        </p:nvSpPr>
        <p:spPr>
          <a:xfrm>
            <a:off x="368301" y="1701975"/>
            <a:ext cx="1505323" cy="1416050"/>
          </a:xfrm>
        </p:spPr>
        <p:txBody>
          <a:bodyPr/>
          <a:lstStyle>
            <a:lvl1pPr marL="0" indent="0">
              <a:buNone/>
              <a:defRPr/>
            </a:lvl1pPr>
          </a:lstStyle>
          <a:p>
            <a:r>
              <a:rPr lang="en-US" dirty="0"/>
              <a:t>Add picture</a:t>
            </a:r>
            <a:endParaRPr lang="en-ZA" dirty="0"/>
          </a:p>
        </p:txBody>
      </p:sp>
      <p:sp>
        <p:nvSpPr>
          <p:cNvPr id="15" name="Text Placeholder 14"/>
          <p:cNvSpPr>
            <a:spLocks noGrp="1"/>
          </p:cNvSpPr>
          <p:nvPr>
            <p:ph type="body" sz="quarter" idx="43" hasCustomPrompt="1"/>
          </p:nvPr>
        </p:nvSpPr>
        <p:spPr>
          <a:xfrm>
            <a:off x="2044702"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6" name="Text Placeholder 14"/>
          <p:cNvSpPr>
            <a:spLocks noGrp="1"/>
          </p:cNvSpPr>
          <p:nvPr>
            <p:ph type="body" sz="quarter" idx="44" hasCustomPrompt="1"/>
          </p:nvPr>
        </p:nvSpPr>
        <p:spPr>
          <a:xfrm>
            <a:off x="2044702"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94" name="Text Placeholder 14"/>
          <p:cNvSpPr>
            <a:spLocks noGrp="1"/>
          </p:cNvSpPr>
          <p:nvPr>
            <p:ph type="body" sz="quarter" idx="45" hasCustomPrompt="1"/>
          </p:nvPr>
        </p:nvSpPr>
        <p:spPr>
          <a:xfrm>
            <a:off x="2044702" y="2212777"/>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4" name="Picture Placeholder 2"/>
          <p:cNvSpPr>
            <a:spLocks noGrp="1"/>
          </p:cNvSpPr>
          <p:nvPr>
            <p:ph type="pic" sz="quarter" idx="46" hasCustomPrompt="1"/>
          </p:nvPr>
        </p:nvSpPr>
        <p:spPr>
          <a:xfrm>
            <a:off x="6281085" y="1701975"/>
            <a:ext cx="1505323" cy="1416050"/>
          </a:xfrm>
        </p:spPr>
        <p:txBody>
          <a:bodyPr/>
          <a:lstStyle>
            <a:lvl1pPr marL="0" indent="0">
              <a:buNone/>
              <a:defRPr/>
            </a:lvl1pPr>
          </a:lstStyle>
          <a:p>
            <a:r>
              <a:rPr lang="en-US" dirty="0"/>
              <a:t>Add picture</a:t>
            </a:r>
            <a:endParaRPr lang="en-ZA" dirty="0"/>
          </a:p>
        </p:txBody>
      </p:sp>
      <p:sp>
        <p:nvSpPr>
          <p:cNvPr id="115" name="Text Placeholder 14"/>
          <p:cNvSpPr>
            <a:spLocks noGrp="1"/>
          </p:cNvSpPr>
          <p:nvPr>
            <p:ph type="body" sz="quarter" idx="47" hasCustomPrompt="1"/>
          </p:nvPr>
        </p:nvSpPr>
        <p:spPr>
          <a:xfrm>
            <a:off x="7957486"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16" name="Text Placeholder 14"/>
          <p:cNvSpPr>
            <a:spLocks noGrp="1"/>
          </p:cNvSpPr>
          <p:nvPr>
            <p:ph type="body" sz="quarter" idx="48" hasCustomPrompt="1"/>
          </p:nvPr>
        </p:nvSpPr>
        <p:spPr>
          <a:xfrm>
            <a:off x="7957486"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17" name="Text Placeholder 14"/>
          <p:cNvSpPr>
            <a:spLocks noGrp="1"/>
          </p:cNvSpPr>
          <p:nvPr>
            <p:ph type="body" sz="quarter" idx="49" hasCustomPrompt="1"/>
          </p:nvPr>
        </p:nvSpPr>
        <p:spPr>
          <a:xfrm>
            <a:off x="7957486" y="2212777"/>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8" name="Picture Placeholder 2"/>
          <p:cNvSpPr>
            <a:spLocks noGrp="1"/>
          </p:cNvSpPr>
          <p:nvPr>
            <p:ph type="pic" sz="quarter" idx="50" hasCustomPrompt="1"/>
          </p:nvPr>
        </p:nvSpPr>
        <p:spPr>
          <a:xfrm>
            <a:off x="368301" y="3930637"/>
            <a:ext cx="1505323" cy="1416050"/>
          </a:xfrm>
        </p:spPr>
        <p:txBody>
          <a:bodyPr/>
          <a:lstStyle>
            <a:lvl1pPr marL="0" indent="0">
              <a:buNone/>
              <a:defRPr/>
            </a:lvl1pPr>
          </a:lstStyle>
          <a:p>
            <a:r>
              <a:rPr lang="en-US" dirty="0"/>
              <a:t>Add picture</a:t>
            </a:r>
            <a:endParaRPr lang="en-ZA" dirty="0"/>
          </a:p>
        </p:txBody>
      </p:sp>
      <p:sp>
        <p:nvSpPr>
          <p:cNvPr id="119" name="Text Placeholder 14"/>
          <p:cNvSpPr>
            <a:spLocks noGrp="1"/>
          </p:cNvSpPr>
          <p:nvPr>
            <p:ph type="body" sz="quarter" idx="51" hasCustomPrompt="1"/>
          </p:nvPr>
        </p:nvSpPr>
        <p:spPr>
          <a:xfrm>
            <a:off x="2044702" y="3930641"/>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20" name="Text Placeholder 14"/>
          <p:cNvSpPr>
            <a:spLocks noGrp="1"/>
          </p:cNvSpPr>
          <p:nvPr>
            <p:ph type="body" sz="quarter" idx="52" hasCustomPrompt="1"/>
          </p:nvPr>
        </p:nvSpPr>
        <p:spPr>
          <a:xfrm>
            <a:off x="2044702" y="4200901"/>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21" name="Text Placeholder 14"/>
          <p:cNvSpPr>
            <a:spLocks noGrp="1"/>
          </p:cNvSpPr>
          <p:nvPr>
            <p:ph type="body" sz="quarter" idx="53" hasCustomPrompt="1"/>
          </p:nvPr>
        </p:nvSpPr>
        <p:spPr>
          <a:xfrm>
            <a:off x="2044702" y="4441439"/>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22" name="Picture Placeholder 2"/>
          <p:cNvSpPr>
            <a:spLocks noGrp="1"/>
          </p:cNvSpPr>
          <p:nvPr>
            <p:ph type="pic" sz="quarter" idx="54" hasCustomPrompt="1"/>
          </p:nvPr>
        </p:nvSpPr>
        <p:spPr>
          <a:xfrm>
            <a:off x="6281085" y="3930637"/>
            <a:ext cx="1505323" cy="1416050"/>
          </a:xfrm>
        </p:spPr>
        <p:txBody>
          <a:bodyPr/>
          <a:lstStyle>
            <a:lvl1pPr marL="0" indent="0">
              <a:buNone/>
              <a:defRPr/>
            </a:lvl1pPr>
          </a:lstStyle>
          <a:p>
            <a:r>
              <a:rPr lang="en-US" dirty="0"/>
              <a:t>Add picture</a:t>
            </a:r>
            <a:endParaRPr lang="en-ZA" dirty="0"/>
          </a:p>
        </p:txBody>
      </p:sp>
      <p:sp>
        <p:nvSpPr>
          <p:cNvPr id="123" name="Text Placeholder 14"/>
          <p:cNvSpPr>
            <a:spLocks noGrp="1"/>
          </p:cNvSpPr>
          <p:nvPr>
            <p:ph type="body" sz="quarter" idx="55" hasCustomPrompt="1"/>
          </p:nvPr>
        </p:nvSpPr>
        <p:spPr>
          <a:xfrm>
            <a:off x="7957486" y="3930641"/>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24" name="Text Placeholder 14"/>
          <p:cNvSpPr>
            <a:spLocks noGrp="1"/>
          </p:cNvSpPr>
          <p:nvPr>
            <p:ph type="body" sz="quarter" idx="56" hasCustomPrompt="1"/>
          </p:nvPr>
        </p:nvSpPr>
        <p:spPr>
          <a:xfrm>
            <a:off x="7957486" y="4200901"/>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25" name="Text Placeholder 14"/>
          <p:cNvSpPr>
            <a:spLocks noGrp="1"/>
          </p:cNvSpPr>
          <p:nvPr>
            <p:ph type="body" sz="quarter" idx="57" hasCustomPrompt="1"/>
          </p:nvPr>
        </p:nvSpPr>
        <p:spPr>
          <a:xfrm>
            <a:off x="7957486" y="4441439"/>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22"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20"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2715817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baseline="0" dirty="0"/>
            </a:lvl1pPr>
          </a:lstStyle>
          <a:p>
            <a:pPr lvl="0"/>
            <a:r>
              <a:rPr lang="en-US" dirty="0"/>
              <a:t>2 contacts with long description</a:t>
            </a:r>
            <a:endParaRPr lang="en-ZA" dirty="0"/>
          </a:p>
        </p:txBody>
      </p:sp>
      <p:sp>
        <p:nvSpPr>
          <p:cNvPr id="3" name="Picture Placeholder 2"/>
          <p:cNvSpPr>
            <a:spLocks noGrp="1"/>
          </p:cNvSpPr>
          <p:nvPr>
            <p:ph type="pic" sz="quarter" idx="40" hasCustomPrompt="1"/>
          </p:nvPr>
        </p:nvSpPr>
        <p:spPr>
          <a:xfrm>
            <a:off x="368301" y="1701975"/>
            <a:ext cx="1505323" cy="1416050"/>
          </a:xfrm>
        </p:spPr>
        <p:txBody>
          <a:bodyPr/>
          <a:lstStyle>
            <a:lvl1pPr marL="0" indent="0">
              <a:buNone/>
              <a:defRPr/>
            </a:lvl1pPr>
          </a:lstStyle>
          <a:p>
            <a:r>
              <a:rPr lang="en-US" dirty="0"/>
              <a:t>Add picture</a:t>
            </a:r>
            <a:endParaRPr lang="en-ZA" dirty="0"/>
          </a:p>
        </p:txBody>
      </p:sp>
      <p:sp>
        <p:nvSpPr>
          <p:cNvPr id="15" name="Text Placeholder 14"/>
          <p:cNvSpPr>
            <a:spLocks noGrp="1"/>
          </p:cNvSpPr>
          <p:nvPr>
            <p:ph type="body" sz="quarter" idx="43" hasCustomPrompt="1"/>
          </p:nvPr>
        </p:nvSpPr>
        <p:spPr>
          <a:xfrm>
            <a:off x="2044702"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6" name="Text Placeholder 14"/>
          <p:cNvSpPr>
            <a:spLocks noGrp="1"/>
          </p:cNvSpPr>
          <p:nvPr>
            <p:ph type="body" sz="quarter" idx="44" hasCustomPrompt="1"/>
          </p:nvPr>
        </p:nvSpPr>
        <p:spPr>
          <a:xfrm>
            <a:off x="2044702"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94" name="Text Placeholder 14"/>
          <p:cNvSpPr>
            <a:spLocks noGrp="1"/>
          </p:cNvSpPr>
          <p:nvPr>
            <p:ph type="body" sz="quarter" idx="45" hasCustomPrompt="1"/>
          </p:nvPr>
        </p:nvSpPr>
        <p:spPr>
          <a:xfrm>
            <a:off x="2044702" y="2212780"/>
            <a:ext cx="3863041" cy="3772099"/>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4" name="Picture Placeholder 2"/>
          <p:cNvSpPr>
            <a:spLocks noGrp="1"/>
          </p:cNvSpPr>
          <p:nvPr>
            <p:ph type="pic" sz="quarter" idx="46" hasCustomPrompt="1"/>
          </p:nvPr>
        </p:nvSpPr>
        <p:spPr>
          <a:xfrm>
            <a:off x="6281085" y="1701975"/>
            <a:ext cx="1505323" cy="1416050"/>
          </a:xfrm>
        </p:spPr>
        <p:txBody>
          <a:bodyPr/>
          <a:lstStyle>
            <a:lvl1pPr marL="0" indent="0">
              <a:buNone/>
              <a:defRPr/>
            </a:lvl1pPr>
          </a:lstStyle>
          <a:p>
            <a:r>
              <a:rPr lang="en-US" dirty="0"/>
              <a:t>Add picture</a:t>
            </a:r>
            <a:endParaRPr lang="en-ZA" dirty="0"/>
          </a:p>
        </p:txBody>
      </p:sp>
      <p:sp>
        <p:nvSpPr>
          <p:cNvPr id="115" name="Text Placeholder 14"/>
          <p:cNvSpPr>
            <a:spLocks noGrp="1"/>
          </p:cNvSpPr>
          <p:nvPr>
            <p:ph type="body" sz="quarter" idx="47" hasCustomPrompt="1"/>
          </p:nvPr>
        </p:nvSpPr>
        <p:spPr>
          <a:xfrm>
            <a:off x="7957486"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16" name="Text Placeholder 14"/>
          <p:cNvSpPr>
            <a:spLocks noGrp="1"/>
          </p:cNvSpPr>
          <p:nvPr>
            <p:ph type="body" sz="quarter" idx="48" hasCustomPrompt="1"/>
          </p:nvPr>
        </p:nvSpPr>
        <p:spPr>
          <a:xfrm>
            <a:off x="7957486"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17" name="Text Placeholder 14"/>
          <p:cNvSpPr>
            <a:spLocks noGrp="1"/>
          </p:cNvSpPr>
          <p:nvPr>
            <p:ph type="body" sz="quarter" idx="49" hasCustomPrompt="1"/>
          </p:nvPr>
        </p:nvSpPr>
        <p:spPr>
          <a:xfrm>
            <a:off x="7957486" y="2212780"/>
            <a:ext cx="3863041" cy="3772099"/>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3"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2"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144130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084739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2 sub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1" y="1674627"/>
            <a:ext cx="5530475" cy="431025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9" name="Content Placeholder 2"/>
          <p:cNvSpPr>
            <a:spLocks noGrp="1"/>
          </p:cNvSpPr>
          <p:nvPr>
            <p:ph idx="12" hasCustomPrompt="1"/>
          </p:nvPr>
        </p:nvSpPr>
        <p:spPr>
          <a:xfrm>
            <a:off x="6290049" y="1674627"/>
            <a:ext cx="5530475" cy="431025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7" name="Text Placeholder 5"/>
          <p:cNvSpPr>
            <a:spLocks noGrp="1"/>
          </p:cNvSpPr>
          <p:nvPr>
            <p:ph type="body" sz="quarter" idx="11" hasCustomPrompt="1"/>
          </p:nvPr>
        </p:nvSpPr>
        <p:spPr>
          <a:xfrm>
            <a:off x="368301" y="1272146"/>
            <a:ext cx="55304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8" name="Text Placeholder 5"/>
          <p:cNvSpPr>
            <a:spLocks noGrp="1"/>
          </p:cNvSpPr>
          <p:nvPr>
            <p:ph type="body" sz="quarter" idx="13" hasCustomPrompt="1"/>
          </p:nvPr>
        </p:nvSpPr>
        <p:spPr>
          <a:xfrm>
            <a:off x="6290049" y="1272146"/>
            <a:ext cx="55304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0"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4229679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3 sub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1"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47"/>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11" name="Content Placeholder 2"/>
          <p:cNvSpPr>
            <a:spLocks noGrp="1"/>
          </p:cNvSpPr>
          <p:nvPr>
            <p:ph idx="12" hasCustomPrompt="1"/>
          </p:nvPr>
        </p:nvSpPr>
        <p:spPr>
          <a:xfrm>
            <a:off x="4243577"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3" name="Content Placeholder 2"/>
          <p:cNvSpPr>
            <a:spLocks noGrp="1"/>
          </p:cNvSpPr>
          <p:nvPr>
            <p:ph idx="14" hasCustomPrompt="1"/>
          </p:nvPr>
        </p:nvSpPr>
        <p:spPr>
          <a:xfrm>
            <a:off x="8118849"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9" name="Text Placeholder 5"/>
          <p:cNvSpPr>
            <a:spLocks noGrp="1"/>
          </p:cNvSpPr>
          <p:nvPr>
            <p:ph type="body" sz="quarter" idx="11" hasCustomPrompt="1"/>
          </p:nvPr>
        </p:nvSpPr>
        <p:spPr>
          <a:xfrm>
            <a:off x="368301"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0" name="Text Placeholder 5"/>
          <p:cNvSpPr>
            <a:spLocks noGrp="1"/>
          </p:cNvSpPr>
          <p:nvPr>
            <p:ph type="body" sz="quarter" idx="15" hasCustomPrompt="1"/>
          </p:nvPr>
        </p:nvSpPr>
        <p:spPr>
          <a:xfrm>
            <a:off x="4243577"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5" name="Text Placeholder 5"/>
          <p:cNvSpPr>
            <a:spLocks noGrp="1"/>
          </p:cNvSpPr>
          <p:nvPr>
            <p:ph type="body" sz="quarter" idx="16" hasCustomPrompt="1"/>
          </p:nvPr>
        </p:nvSpPr>
        <p:spPr>
          <a:xfrm>
            <a:off x="8118849"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2"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1382022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1277382"/>
            <a:ext cx="5592849" cy="4707497"/>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16" name="Picture Placeholder 4"/>
          <p:cNvSpPr>
            <a:spLocks noGrp="1"/>
          </p:cNvSpPr>
          <p:nvPr>
            <p:ph type="pic" sz="quarter" idx="12" hasCustomPrompt="1"/>
          </p:nvPr>
        </p:nvSpPr>
        <p:spPr>
          <a:xfrm>
            <a:off x="6227296" y="1268413"/>
            <a:ext cx="5593229" cy="4716462"/>
          </a:xfrm>
        </p:spPr>
        <p:txBody>
          <a:bodyPr/>
          <a:lstStyle>
            <a:lvl1pPr marL="0" indent="0">
              <a:buNone/>
              <a:defRPr/>
            </a:lvl1pPr>
          </a:lstStyle>
          <a:p>
            <a:r>
              <a:rPr lang="en-US" dirty="0"/>
              <a:t>Add picture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251527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2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3378204"/>
            <a:ext cx="5592849" cy="2606675"/>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Picture Placeholder 4"/>
          <p:cNvSpPr>
            <a:spLocks noGrp="1"/>
          </p:cNvSpPr>
          <p:nvPr>
            <p:ph type="pic" sz="quarter" idx="10" hasCustomPrompt="1"/>
          </p:nvPr>
        </p:nvSpPr>
        <p:spPr>
          <a:xfrm>
            <a:off x="368300" y="1277378"/>
            <a:ext cx="5593229" cy="1947862"/>
          </a:xfrm>
        </p:spPr>
        <p:txBody>
          <a:bodyPr/>
          <a:lstStyle>
            <a:lvl1pPr marL="0" indent="0">
              <a:buNone/>
              <a:defRPr/>
            </a:lvl1pPr>
          </a:lstStyle>
          <a:p>
            <a:r>
              <a:rPr lang="en-US" dirty="0"/>
              <a:t>Add picture</a:t>
            </a:r>
            <a:endParaRPr lang="en-ZA" dirty="0"/>
          </a:p>
        </p:txBody>
      </p:sp>
      <p:sp>
        <p:nvSpPr>
          <p:cNvPr id="15" name="Content Placeholder 2"/>
          <p:cNvSpPr>
            <a:spLocks noGrp="1"/>
          </p:cNvSpPr>
          <p:nvPr>
            <p:ph idx="11" hasCustomPrompt="1"/>
          </p:nvPr>
        </p:nvSpPr>
        <p:spPr>
          <a:xfrm>
            <a:off x="6227298" y="1277382"/>
            <a:ext cx="5592849" cy="2606675"/>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6" name="Picture Placeholder 4"/>
          <p:cNvSpPr>
            <a:spLocks noGrp="1"/>
          </p:cNvSpPr>
          <p:nvPr>
            <p:ph type="pic" sz="quarter" idx="12" hasCustomPrompt="1"/>
          </p:nvPr>
        </p:nvSpPr>
        <p:spPr>
          <a:xfrm>
            <a:off x="6227296" y="4037013"/>
            <a:ext cx="5593229" cy="1947862"/>
          </a:xfrm>
        </p:spPr>
        <p:txBody>
          <a:bodyPr/>
          <a:lstStyle>
            <a:lvl1pPr marL="0" indent="0">
              <a:buNone/>
              <a:defRPr/>
            </a:lvl1pPr>
          </a:lstStyle>
          <a:p>
            <a:r>
              <a:rPr lang="en-US" dirty="0"/>
              <a:t>Add picture</a:t>
            </a:r>
            <a:endParaRPr lang="en-ZA" dirty="0"/>
          </a:p>
        </p:txBody>
      </p:sp>
      <p:sp>
        <p:nvSpPr>
          <p:cNvPr id="7" name="Text Placeholder 5"/>
          <p:cNvSpPr>
            <a:spLocks noGrp="1"/>
          </p:cNvSpPr>
          <p:nvPr>
            <p:ph type="body" sz="quarter" idx="13"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686121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3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3"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47"/>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Picture Placeholder 4"/>
          <p:cNvSpPr>
            <a:spLocks noGrp="1"/>
          </p:cNvSpPr>
          <p:nvPr>
            <p:ph type="pic" sz="quarter" idx="10" hasCustomPrompt="1"/>
          </p:nvPr>
        </p:nvSpPr>
        <p:spPr>
          <a:xfrm>
            <a:off x="368301" y="1268417"/>
            <a:ext cx="3620995" cy="2010617"/>
          </a:xfrm>
        </p:spPr>
        <p:txBody>
          <a:bodyPr/>
          <a:lstStyle>
            <a:lvl1pPr marL="0" indent="0">
              <a:buNone/>
              <a:defRPr/>
            </a:lvl1pPr>
          </a:lstStyle>
          <a:p>
            <a:r>
              <a:rPr lang="en-US" dirty="0"/>
              <a:t>Add picture</a:t>
            </a:r>
            <a:endParaRPr lang="en-ZA" dirty="0"/>
          </a:p>
        </p:txBody>
      </p:sp>
      <p:sp>
        <p:nvSpPr>
          <p:cNvPr id="17" name="Content Placeholder 2"/>
          <p:cNvSpPr>
            <a:spLocks noGrp="1"/>
          </p:cNvSpPr>
          <p:nvPr>
            <p:ph idx="11" hasCustomPrompt="1"/>
          </p:nvPr>
        </p:nvSpPr>
        <p:spPr>
          <a:xfrm>
            <a:off x="4283918"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8" name="Picture Placeholder 4"/>
          <p:cNvSpPr>
            <a:spLocks noGrp="1"/>
          </p:cNvSpPr>
          <p:nvPr>
            <p:ph type="pic" sz="quarter" idx="12" hasCustomPrompt="1"/>
          </p:nvPr>
        </p:nvSpPr>
        <p:spPr>
          <a:xfrm>
            <a:off x="4283917" y="1268417"/>
            <a:ext cx="3620995" cy="2010617"/>
          </a:xfrm>
        </p:spPr>
        <p:txBody>
          <a:bodyPr/>
          <a:lstStyle>
            <a:lvl1pPr marL="0" indent="0">
              <a:buNone/>
              <a:defRPr/>
            </a:lvl1pPr>
          </a:lstStyle>
          <a:p>
            <a:r>
              <a:rPr lang="en-US" dirty="0"/>
              <a:t>Add picture</a:t>
            </a:r>
            <a:endParaRPr lang="en-ZA" dirty="0"/>
          </a:p>
        </p:txBody>
      </p:sp>
      <p:sp>
        <p:nvSpPr>
          <p:cNvPr id="19" name="Content Placeholder 2"/>
          <p:cNvSpPr>
            <a:spLocks noGrp="1"/>
          </p:cNvSpPr>
          <p:nvPr>
            <p:ph idx="13" hasCustomPrompt="1"/>
          </p:nvPr>
        </p:nvSpPr>
        <p:spPr>
          <a:xfrm>
            <a:off x="8199531"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20" name="Picture Placeholder 4"/>
          <p:cNvSpPr>
            <a:spLocks noGrp="1"/>
          </p:cNvSpPr>
          <p:nvPr>
            <p:ph type="pic" sz="quarter" idx="14" hasCustomPrompt="1"/>
          </p:nvPr>
        </p:nvSpPr>
        <p:spPr>
          <a:xfrm>
            <a:off x="8199532" y="1268417"/>
            <a:ext cx="3620995" cy="2010617"/>
          </a:xfrm>
        </p:spPr>
        <p:txBody>
          <a:bodyPr/>
          <a:lstStyle>
            <a:lvl1pPr marL="0" indent="0">
              <a:buNone/>
              <a:defRPr/>
            </a:lvl1pPr>
          </a:lstStyle>
          <a:p>
            <a:r>
              <a:rPr lang="en-US" dirty="0"/>
              <a:t>Add picture</a:t>
            </a:r>
            <a:endParaRPr lang="en-ZA" dirty="0"/>
          </a:p>
        </p:txBody>
      </p:sp>
      <p:sp>
        <p:nvSpPr>
          <p:cNvPr id="9" name="Text Placeholder 5"/>
          <p:cNvSpPr>
            <a:spLocks noGrp="1"/>
          </p:cNvSpPr>
          <p:nvPr>
            <p:ph type="body" sz="quarter" idx="15"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22031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urple bloc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908" y="192745"/>
            <a:ext cx="11806187" cy="6472517"/>
          </a:xfrm>
          <a:prstGeom prst="rect">
            <a:avLst/>
          </a:prstGeom>
        </p:spPr>
      </p:pic>
      <p:sp>
        <p:nvSpPr>
          <p:cNvPr id="7" name="Rectangle 6"/>
          <p:cNvSpPr/>
          <p:nvPr userDrawn="1"/>
        </p:nvSpPr>
        <p:spPr>
          <a:xfrm>
            <a:off x="448238" y="4720201"/>
            <a:ext cx="8659119" cy="1761285"/>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p:cNvSpPr>
            <a:spLocks noGrp="1"/>
          </p:cNvSpPr>
          <p:nvPr>
            <p:ph type="ctrTitle" hasCustomPrompt="1"/>
          </p:nvPr>
        </p:nvSpPr>
        <p:spPr>
          <a:xfrm>
            <a:off x="750313" y="4980501"/>
            <a:ext cx="8051719"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3" y="5439804"/>
            <a:ext cx="8051719"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8" name="Picture 7"/>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spTree>
    <p:extLst>
      <p:ext uri="{BB962C8B-B14F-4D97-AF65-F5344CB8AC3E}">
        <p14:creationId xmlns:p14="http://schemas.microsoft.com/office/powerpoint/2010/main" val="3005538936"/>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mp; sourc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1268413"/>
            <a:ext cx="11452225" cy="4388316"/>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Text Placeholder 4"/>
          <p:cNvSpPr>
            <a:spLocks noGrp="1"/>
          </p:cNvSpPr>
          <p:nvPr>
            <p:ph type="body" sz="quarter" idx="10" hasCustomPrompt="1"/>
          </p:nvPr>
        </p:nvSpPr>
        <p:spPr>
          <a:xfrm>
            <a:off x="368302" y="5814833"/>
            <a:ext cx="11452225" cy="268661"/>
          </a:xfrm>
        </p:spPr>
        <p:txBody>
          <a:bodyPr anchor="b"/>
          <a:lstStyle>
            <a:lvl1pPr marL="0" indent="0">
              <a:buNone/>
              <a:defRPr sz="675" i="1">
                <a:solidFill>
                  <a:schemeClr val="tx2"/>
                </a:solidFill>
              </a:defRPr>
            </a:lvl1pPr>
          </a:lstStyle>
          <a:p>
            <a:pPr lvl="0"/>
            <a:r>
              <a:rPr lang="en-US" dirty="0"/>
              <a:t>Add footnote/source</a:t>
            </a:r>
            <a:endParaRPr lang="en-ZA" dirty="0"/>
          </a:p>
        </p:txBody>
      </p:sp>
      <p:sp>
        <p:nvSpPr>
          <p:cNvPr id="6" name="Text Placeholder 5"/>
          <p:cNvSpPr>
            <a:spLocks noGrp="1"/>
          </p:cNvSpPr>
          <p:nvPr>
            <p:ph type="body" sz="quarter" idx="11"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192029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3E4FC6-B4DF-8F40-9162-C43BB5960515}"/>
              </a:ext>
            </a:extLst>
          </p:cNvPr>
          <p:cNvSpPr/>
          <p:nvPr userDrawn="1"/>
        </p:nvSpPr>
        <p:spPr>
          <a:xfrm>
            <a:off x="-125260" y="-187890"/>
            <a:ext cx="12317260" cy="71648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72CA10-27FA-7C46-8CAC-46BEBF6F8C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04B86345-261A-3C4C-AEA5-2E84B0738F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78BADF70-C50C-9A42-ACD0-277888C78020}"/>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179B3A1A-CF9D-E245-8426-60AF5205201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916A66F-44D0-6945-9626-AF0D2C742A0F}"/>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439881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01281-DFEB-8044-9F8B-22E0D0D3C453}"/>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2DD31BBA-344D-924B-8E4B-AF01E0EF0546}"/>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6ECA842-C538-2C42-9AC0-D0478A25B345}"/>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2A662CFF-F883-8A46-AB6E-15FA43E78F6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5048539-F420-544B-8DB1-FA5D0B0B0DC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B318E02-B694-C241-9454-C03F7EF5E35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88D1C2-B5A6-D84B-8570-AA4F33EC699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565AE71C-7B2F-0045-B238-135FF4D5D67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912B000-4243-D34E-9022-F0B6110A52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685254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592EAAD-109F-A146-89CF-3F14EB2EDFFA}"/>
              </a:ext>
            </a:extLst>
          </p:cNvPr>
          <p:cNvGrpSpPr/>
          <p:nvPr userDrawn="1"/>
        </p:nvGrpSpPr>
        <p:grpSpPr>
          <a:xfrm rot="16200000">
            <a:off x="9972046" y="3157585"/>
            <a:ext cx="1125740" cy="3289510"/>
            <a:chOff x="7788222" y="-853784"/>
            <a:chExt cx="1142236" cy="3337712"/>
          </a:xfrm>
        </p:grpSpPr>
        <p:sp>
          <p:nvSpPr>
            <p:cNvPr id="9" name="Rectangle 8">
              <a:extLst>
                <a:ext uri="{FF2B5EF4-FFF2-40B4-BE49-F238E27FC236}">
                  <a16:creationId xmlns:a16="http://schemas.microsoft.com/office/drawing/2014/main" id="{2FC54391-0B3E-1445-BB38-23CC38558C92}"/>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0382FA7-3081-944B-838D-922D57E8911C}"/>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047AC7A6-4956-3F43-8425-889F9A9728B2}"/>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55F2758-0E0E-EB4D-96FF-117F0B8284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E86A88-E18A-A847-87D2-10AA74E6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4EB273C-E5EE-1E44-BEA4-7FFD208F6B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977803-C079-5945-8727-5AFD0F2E80DA}"/>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6" name="Footer Placeholder 5">
            <a:extLst>
              <a:ext uri="{FF2B5EF4-FFF2-40B4-BE49-F238E27FC236}">
                <a16:creationId xmlns:a16="http://schemas.microsoft.com/office/drawing/2014/main" id="{D10F4267-B044-574F-B7F6-3210B60E57D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A2D1CF5-19AB-8A4D-BD1B-5BBB7ED4418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1743601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3E4FC6-B4DF-8F40-9162-C43BB5960515}"/>
              </a:ext>
            </a:extLst>
          </p:cNvPr>
          <p:cNvSpPr/>
          <p:nvPr userDrawn="1"/>
        </p:nvSpPr>
        <p:spPr>
          <a:xfrm>
            <a:off x="-125260" y="-187890"/>
            <a:ext cx="12317260" cy="71648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72CA10-27FA-7C46-8CAC-46BEBF6F8C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04B86345-261A-3C4C-AEA5-2E84B0738F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78BADF70-C50C-9A42-ACD0-277888C78020}"/>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179B3A1A-CF9D-E245-8426-60AF5205201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916A66F-44D0-6945-9626-AF0D2C742A0F}"/>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3377267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01281-DFEB-8044-9F8B-22E0D0D3C453}"/>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2DD31BBA-344D-924B-8E4B-AF01E0EF0546}"/>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6ECA842-C538-2C42-9AC0-D0478A25B345}"/>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2A662CFF-F883-8A46-AB6E-15FA43E78F6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5048539-F420-544B-8DB1-FA5D0B0B0DC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B318E02-B694-C241-9454-C03F7EF5E35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88D1C2-B5A6-D84B-8570-AA4F33EC699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565AE71C-7B2F-0045-B238-135FF4D5D67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912B000-4243-D34E-9022-F0B6110A52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4097163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B04638-71E4-0FAF-2B1F-76055F47B154}"/>
              </a:ext>
            </a:extLst>
          </p:cNvPr>
          <p:cNvSpPr/>
          <p:nvPr userDrawn="1"/>
        </p:nvSpPr>
        <p:spPr>
          <a:xfrm>
            <a:off x="-103239" y="-132735"/>
            <a:ext cx="12447639" cy="715296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DACAD-5533-EB49-A05F-F249586CD4D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248BA8-8123-464F-8787-17D4FACE0D2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0B1C1A-222A-2248-A180-F124D3CB9896}"/>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A4EDB70F-8BE0-8B45-8193-BB3C130E304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7045014-7A5F-8340-91D6-42C7F09264D8}"/>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pic>
        <p:nvPicPr>
          <p:cNvPr id="8" name="Picture 7" descr="Logo, company name&#10;&#10;Description automatically generated">
            <a:extLst>
              <a:ext uri="{FF2B5EF4-FFF2-40B4-BE49-F238E27FC236}">
                <a16:creationId xmlns:a16="http://schemas.microsoft.com/office/drawing/2014/main" id="{4571D86C-4019-ACDE-37E8-F01AE1AFE2D7}"/>
              </a:ext>
            </a:extLst>
          </p:cNvPr>
          <p:cNvPicPr>
            <a:picLocks noChangeAspect="1"/>
          </p:cNvPicPr>
          <p:nvPr userDrawn="1"/>
        </p:nvPicPr>
        <p:blipFill>
          <a:blip r:embed="rId2"/>
          <a:stretch>
            <a:fillRect/>
          </a:stretch>
        </p:blipFill>
        <p:spPr>
          <a:xfrm>
            <a:off x="10534380" y="5979065"/>
            <a:ext cx="1397644" cy="739749"/>
          </a:xfrm>
          <a:prstGeom prst="rect">
            <a:avLst/>
          </a:prstGeom>
        </p:spPr>
      </p:pic>
    </p:spTree>
    <p:extLst>
      <p:ext uri="{BB962C8B-B14F-4D97-AF65-F5344CB8AC3E}">
        <p14:creationId xmlns:p14="http://schemas.microsoft.com/office/powerpoint/2010/main" val="20662047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A071-DC71-004B-A2AD-15909A40A0EF}"/>
              </a:ext>
            </a:extLst>
          </p:cNvPr>
          <p:cNvSpPr>
            <a:spLocks noGrp="1"/>
          </p:cNvSpPr>
          <p:nvPr>
            <p:ph type="title"/>
          </p:nvPr>
        </p:nvSpPr>
        <p:spPr>
          <a:xfrm>
            <a:off x="838200" y="365125"/>
            <a:ext cx="10515600" cy="1325563"/>
          </a:xfrm>
          <a:prstGeom prst="rect">
            <a:avLst/>
          </a:prstGeo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679F8D8-701B-4B43-9268-9187A7DF049F}"/>
              </a:ext>
            </a:extLst>
          </p:cNvPr>
          <p:cNvSpPr>
            <a:spLocks noGrp="1"/>
          </p:cNvSpPr>
          <p:nvPr>
            <p:ph sz="half" idx="1"/>
          </p:nvPr>
        </p:nvSpPr>
        <p:spPr>
          <a:xfrm>
            <a:off x="838200" y="1825625"/>
            <a:ext cx="5181600" cy="4351338"/>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1AD85C47-3FA8-6D4D-8F46-507292BE0BEE}"/>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E44823E-D252-9B4D-BC9F-26A80167F356}"/>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6" name="Footer Placeholder 5">
            <a:extLst>
              <a:ext uri="{FF2B5EF4-FFF2-40B4-BE49-F238E27FC236}">
                <a16:creationId xmlns:a16="http://schemas.microsoft.com/office/drawing/2014/main" id="{3EE5AA73-3148-F541-A422-BCDE9115E17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9D3A8795-A062-0F4F-9C4C-B40F931E00C9}"/>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243204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D1EA9BE-03B6-114D-ABD5-F27673233D07}"/>
              </a:ext>
            </a:extLst>
          </p:cNvPr>
          <p:cNvGrpSpPr/>
          <p:nvPr userDrawn="1"/>
        </p:nvGrpSpPr>
        <p:grpSpPr>
          <a:xfrm rot="16200000">
            <a:off x="9972046" y="3157585"/>
            <a:ext cx="1125740" cy="3289510"/>
            <a:chOff x="7788222" y="-853784"/>
            <a:chExt cx="1142236" cy="3337712"/>
          </a:xfrm>
        </p:grpSpPr>
        <p:sp>
          <p:nvSpPr>
            <p:cNvPr id="11" name="Rectangle 10">
              <a:extLst>
                <a:ext uri="{FF2B5EF4-FFF2-40B4-BE49-F238E27FC236}">
                  <a16:creationId xmlns:a16="http://schemas.microsoft.com/office/drawing/2014/main" id="{6ED100AC-B63B-EA43-B395-13ED8E22D95C}"/>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DE5978E-0A5C-004D-89AF-800C8535A958}"/>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786BB961-E90A-754C-97AC-20931F7B221A}"/>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79AA1D69-7377-2648-A75A-A459118DAA94}"/>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F5DA07-CD7D-EA42-A42F-6ADCBBA2D0E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7DEE3F9-1A00-374D-9699-24B00CDDEF47}"/>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2A65176-131F-E743-AC14-747DD4F3776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56F914-3EF8-2943-B653-E1D6F541FE23}"/>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F5292A1-626E-C24D-AC7A-EA584BB8C80F}"/>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8" name="Footer Placeholder 7">
            <a:extLst>
              <a:ext uri="{FF2B5EF4-FFF2-40B4-BE49-F238E27FC236}">
                <a16:creationId xmlns:a16="http://schemas.microsoft.com/office/drawing/2014/main" id="{3802A129-E81E-1F4A-B93B-1667B006073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C102272C-D3D9-6B4C-A691-76B171D386DA}"/>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7928144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076B-0A7B-5F49-ACFE-26F025857A2A}"/>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AECE7FF-3C8B-294E-91AD-CE353FF44B24}"/>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4" name="Footer Placeholder 3">
            <a:extLst>
              <a:ext uri="{FF2B5EF4-FFF2-40B4-BE49-F238E27FC236}">
                <a16:creationId xmlns:a16="http://schemas.microsoft.com/office/drawing/2014/main" id="{A7633F6C-5156-FB40-BDF6-A8BCF10154E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1DEC2202-98EA-604B-A88D-88EA1679D884}"/>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65671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rang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Title 1"/>
          <p:cNvSpPr>
            <a:spLocks noGrp="1"/>
          </p:cNvSpPr>
          <p:nvPr>
            <p:ph type="ctrTitle" hasCustomPrompt="1"/>
          </p:nvPr>
        </p:nvSpPr>
        <p:spPr>
          <a:xfrm>
            <a:off x="750312" y="4980501"/>
            <a:ext cx="8716419"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716419" cy="277906"/>
          </a:xfrm>
        </p:spPr>
        <p:txBody>
          <a:bodyPr tIns="0" rIns="0" bIns="0" anchor="t">
            <a:noAutofit/>
          </a:bodyPr>
          <a:lstStyle>
            <a:lvl1pPr marL="0" indent="0">
              <a:lnSpc>
                <a:spcPct val="100000"/>
              </a:lnSpc>
              <a:spcBef>
                <a:spcPts val="0"/>
              </a:spcBef>
              <a:buNone/>
              <a:defRPr sz="1500">
                <a:solidFill>
                  <a:schemeClr val="bg1"/>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7" name="Picture 6"/>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1178342465"/>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560FB9-06F2-7B41-82A7-EF13F5EBF105}"/>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3" name="Footer Placeholder 2">
            <a:extLst>
              <a:ext uri="{FF2B5EF4-FFF2-40B4-BE49-F238E27FC236}">
                <a16:creationId xmlns:a16="http://schemas.microsoft.com/office/drawing/2014/main" id="{51B5ED38-02FF-7E44-A24F-0DDC3622A24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0B77978-8E2C-554E-A334-12B4D06A7B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3738902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592EAAD-109F-A146-89CF-3F14EB2EDFFA}"/>
              </a:ext>
            </a:extLst>
          </p:cNvPr>
          <p:cNvGrpSpPr/>
          <p:nvPr userDrawn="1"/>
        </p:nvGrpSpPr>
        <p:grpSpPr>
          <a:xfrm rot="16200000">
            <a:off x="9972046" y="3157585"/>
            <a:ext cx="1125740" cy="3289510"/>
            <a:chOff x="7788222" y="-853784"/>
            <a:chExt cx="1142236" cy="3337712"/>
          </a:xfrm>
        </p:grpSpPr>
        <p:sp>
          <p:nvSpPr>
            <p:cNvPr id="9" name="Rectangle 8">
              <a:extLst>
                <a:ext uri="{FF2B5EF4-FFF2-40B4-BE49-F238E27FC236}">
                  <a16:creationId xmlns:a16="http://schemas.microsoft.com/office/drawing/2014/main" id="{2FC54391-0B3E-1445-BB38-23CC38558C92}"/>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0382FA7-3081-944B-838D-922D57E8911C}"/>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iangle 10">
              <a:extLst>
                <a:ext uri="{FF2B5EF4-FFF2-40B4-BE49-F238E27FC236}">
                  <a16:creationId xmlns:a16="http://schemas.microsoft.com/office/drawing/2014/main" id="{047AC7A6-4956-3F43-8425-889F9A9728B2}"/>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55F2758-0E0E-EB4D-96FF-117F0B8284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E86A88-E18A-A847-87D2-10AA74E6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4EB273C-E5EE-1E44-BEA4-7FFD208F6B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977803-C079-5945-8727-5AFD0F2E80DA}"/>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6" name="Footer Placeholder 5">
            <a:extLst>
              <a:ext uri="{FF2B5EF4-FFF2-40B4-BE49-F238E27FC236}">
                <a16:creationId xmlns:a16="http://schemas.microsoft.com/office/drawing/2014/main" id="{D10F4267-B044-574F-B7F6-3210B60E57D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A2D1CF5-19AB-8A4D-BD1B-5BBB7ED4418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433408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97BD-E4C0-C94F-9C0B-3D857BC0CE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97B625F-5D86-DC4F-8CB2-2DEAF21B852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549BA68-0243-E74D-9264-A088BF9A133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0A9CF2-C08A-EC49-B3BD-CADF7BC4A84D}"/>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6" name="Footer Placeholder 5">
            <a:extLst>
              <a:ext uri="{FF2B5EF4-FFF2-40B4-BE49-F238E27FC236}">
                <a16:creationId xmlns:a16="http://schemas.microsoft.com/office/drawing/2014/main" id="{03B65527-2ACF-3C45-BE81-A79E9A13072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E5AD5291-1D40-044A-BF88-15F9E1894CF4}"/>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1501828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8C81-5013-C949-AE05-5A80D1BD1B73}"/>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A7C8ED-68F6-1040-91D7-9D1D8D6C6ECE}"/>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49579E-AA4C-6944-9459-3D2271FBE33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52188957-E494-5A4E-97AC-246F0466247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D559959-9E5D-0042-8293-C7E85646708B}"/>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2598055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A9BD5-D74E-E342-8F9D-893CBF01CF6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3EB4556-A0D5-CF47-8C0D-FE38A729284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6F0F5D-E94C-4948-AB4E-03EC32583F3F}"/>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3/1/2024</a:t>
            </a:fld>
            <a:endParaRPr lang="en-US" dirty="0"/>
          </a:p>
        </p:txBody>
      </p:sp>
      <p:sp>
        <p:nvSpPr>
          <p:cNvPr id="5" name="Footer Placeholder 4">
            <a:extLst>
              <a:ext uri="{FF2B5EF4-FFF2-40B4-BE49-F238E27FC236}">
                <a16:creationId xmlns:a16="http://schemas.microsoft.com/office/drawing/2014/main" id="{FD7ADB57-5874-9241-BC6E-F451DD94A99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693C921-CA64-3E4D-BAB4-D47F37A33A2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dirty="0"/>
          </a:p>
        </p:txBody>
      </p:sp>
    </p:spTree>
    <p:extLst>
      <p:ext uri="{BB962C8B-B14F-4D97-AF65-F5344CB8AC3E}">
        <p14:creationId xmlns:p14="http://schemas.microsoft.com/office/powerpoint/2010/main" val="42040119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94ECC-0316-9B4D-AB80-F6F172CD986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84441B-56D2-6D4C-BA25-6DD0F0CC1F7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B2BBFB3-12DA-2545-9315-A65F168D091A}"/>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9882C66F-ED31-D54F-AAA1-65FA92DBAC1A}"/>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5D3CFFF-55E4-D34C-A3A1-F6B1CF746204}"/>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3834419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E128-B951-6F4A-8139-79D17D0AD72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51617E-9188-0B4F-B89D-1422A0DFC4FA}"/>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0ABDC8-8CDF-6D46-8390-73C07F6A20CC}"/>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773E8FA1-6AFD-9E44-8F1F-2D9765A8211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554E63E-E478-B44B-B8FD-98F41D411113}"/>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8372808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A520-659A-E542-873D-40DBE2DF468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E98244-8435-A54E-9A73-07EDEAE5C64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4DA460-3957-A34B-83C8-DA8C4EB42E7B}"/>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2A1A16F1-3393-8244-90B4-B1E1D7CBA5C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7CBD8A6-59B1-2D48-8CBA-B76EA261101A}"/>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4676933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3E83-E7D8-814B-8D2D-3A914C1CCB8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A1BE98-9061-B64D-8020-DC8EC1195C9C}"/>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F5A7D3C-AB6B-A54B-B5EF-74A2203E8C8A}"/>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A36F402-1209-1B4C-AECB-5D862BE29B36}"/>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6" name="Footer Placeholder 5">
            <a:extLst>
              <a:ext uri="{FF2B5EF4-FFF2-40B4-BE49-F238E27FC236}">
                <a16:creationId xmlns:a16="http://schemas.microsoft.com/office/drawing/2014/main" id="{F0E9049E-57A1-4340-A04C-1B3B5C87336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563B47D4-87E8-0640-A985-60AD26EFD4D5}"/>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50220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2FE2-5FD9-BC48-8380-8E6B3F092C89}"/>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486B8C7-2EE7-E742-92C1-26EA9CEF830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851DC26-0ECF-144B-9D95-BA68D67F4853}"/>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94734C9-C343-D243-AAE1-D7B9DA53BC4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07EB19-D9E4-B041-B407-B766F44A2C59}"/>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BA1474-CEA3-B542-A1D1-291790876FDD}"/>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8" name="Footer Placeholder 7">
            <a:extLst>
              <a:ext uri="{FF2B5EF4-FFF2-40B4-BE49-F238E27FC236}">
                <a16:creationId xmlns:a16="http://schemas.microsoft.com/office/drawing/2014/main" id="{473BAA2B-1AC4-1245-A8EF-301A03E77AF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36CF2346-B5C3-6F4A-A618-D44B1A66366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475620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12" y="4980501"/>
            <a:ext cx="8716419" cy="450338"/>
          </a:xfrm>
        </p:spPr>
        <p:txBody>
          <a:bodyPr tIns="0" rIns="0" bIns="0" anchor="t">
            <a:noAutofit/>
          </a:bodyPr>
          <a:lstStyle>
            <a:lvl1pPr algn="l">
              <a:lnSpc>
                <a:spcPct val="100000"/>
              </a:lnSpc>
              <a:spcBef>
                <a:spcPts val="0"/>
              </a:spcBef>
              <a:defRPr sz="2100" b="1" cap="none" baseline="0">
                <a:solidFill>
                  <a:schemeClr val="tx1">
                    <a:lumMod val="50000"/>
                  </a:schemeClr>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716419"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tx1">
                    <a:lumMod val="50000"/>
                  </a:schemeClr>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4" name="Picture 3">
            <a:extLst>
              <a:ext uri="{FF2B5EF4-FFF2-40B4-BE49-F238E27FC236}">
                <a16:creationId xmlns:a16="http://schemas.microsoft.com/office/drawing/2014/main" id="{87F0AD7F-E5E1-7A4B-9681-4E8102DE5A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80243" y="4856650"/>
            <a:ext cx="4889500" cy="1790700"/>
          </a:xfrm>
          <a:prstGeom prst="rect">
            <a:avLst/>
          </a:prstGeom>
        </p:spPr>
      </p:pic>
    </p:spTree>
    <p:extLst>
      <p:ext uri="{BB962C8B-B14F-4D97-AF65-F5344CB8AC3E}">
        <p14:creationId xmlns:p14="http://schemas.microsoft.com/office/powerpoint/2010/main" val="1128063979"/>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E8C9-298C-E743-A715-CD21905FAF6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904939-D045-F142-81BE-3EE578198393}"/>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4" name="Footer Placeholder 3">
            <a:extLst>
              <a:ext uri="{FF2B5EF4-FFF2-40B4-BE49-F238E27FC236}">
                <a16:creationId xmlns:a16="http://schemas.microsoft.com/office/drawing/2014/main" id="{215DF99E-9B6C-E147-BE53-6EDCA3ED049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E871B60-B176-F944-9F4D-7047CC86635A}"/>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1991729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D10480-2FF3-114A-AD61-996B009C8ED9}"/>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3" name="Footer Placeholder 2">
            <a:extLst>
              <a:ext uri="{FF2B5EF4-FFF2-40B4-BE49-F238E27FC236}">
                <a16:creationId xmlns:a16="http://schemas.microsoft.com/office/drawing/2014/main" id="{BA33D9D4-287F-C04E-B4FB-33868B79630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A68E41D9-66A6-C847-82EB-430BB1AF38BB}"/>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25952588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2DF3-0371-CB47-92F1-B6C658B870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D0C23E-303A-EF40-98EF-94B1887EAD0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6A1629A-8C14-8640-B745-DD2B3B358DE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47D307E-125F-E445-B064-09AAB9AFA65C}"/>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6" name="Footer Placeholder 5">
            <a:extLst>
              <a:ext uri="{FF2B5EF4-FFF2-40B4-BE49-F238E27FC236}">
                <a16:creationId xmlns:a16="http://schemas.microsoft.com/office/drawing/2014/main" id="{45F28C29-BA94-6344-88BD-9B674D36AB0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5E0C4DA-EEA4-C849-BFD1-31F9EE6A351F}"/>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998560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4A4C-DED4-8441-B815-05551ACDE0D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DDCFAEB-3F86-1644-8A02-9ABBCEB4F6E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047256A-5446-B849-9ACA-C639B116C37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28BBCF-3563-B942-9FDC-4548448E8D5D}"/>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6" name="Footer Placeholder 5">
            <a:extLst>
              <a:ext uri="{FF2B5EF4-FFF2-40B4-BE49-F238E27FC236}">
                <a16:creationId xmlns:a16="http://schemas.microsoft.com/office/drawing/2014/main" id="{7273697A-CC70-2D4C-A287-BA49634FA17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8A289DD-4185-2943-83FB-7043170B624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12855130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6B93-B293-E24F-B1FE-A029EEFFE66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78176F4-DE5A-3B47-870B-2A15339BA5D0}"/>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60F4A8-63C5-3842-83F1-E3CEFF225DA5}"/>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2645A456-3F77-5341-A36A-28DF88EB931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10F9599-DB12-5549-88B8-E4D2D0C3949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9702740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A6E25F-890A-2544-B20C-CB7E978AB72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D5E3DEE-D335-AD40-AA9A-1643877477CC}"/>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73BB04-C89A-1F4F-B8DE-33BE04FD4862}"/>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3/1/2024</a:t>
            </a:fld>
            <a:endParaRPr lang="en-US" dirty="0"/>
          </a:p>
        </p:txBody>
      </p:sp>
      <p:sp>
        <p:nvSpPr>
          <p:cNvPr id="5" name="Footer Placeholder 4">
            <a:extLst>
              <a:ext uri="{FF2B5EF4-FFF2-40B4-BE49-F238E27FC236}">
                <a16:creationId xmlns:a16="http://schemas.microsoft.com/office/drawing/2014/main" id="{05241307-61F3-AA44-AA6F-779AD8EBEF9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22432E9-C468-2C42-8F1E-756F2527FDDB}"/>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dirty="0"/>
          </a:p>
        </p:txBody>
      </p:sp>
    </p:spTree>
    <p:extLst>
      <p:ext uri="{BB962C8B-B14F-4D97-AF65-F5344CB8AC3E}">
        <p14:creationId xmlns:p14="http://schemas.microsoft.com/office/powerpoint/2010/main" val="21139264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CF38-EEB4-6443-8484-468CAB1C9E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4B0D6186-38B9-3C42-8FA9-755CB1539F9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C14FDB84-DCEF-224F-B495-93BEB600AD75}"/>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680AC5FD-41D5-F14B-86D3-6D5D7C2181A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1CDB7C4-B84B-124F-99EE-1ACB56AC0DE2}"/>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25413105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47A-B069-E045-9BAA-B40F9DF3D727}"/>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1E1E23D-F948-354A-A427-5388C30BCEC5}"/>
              </a:ext>
            </a:extLst>
          </p:cNvPr>
          <p:cNvSpPr>
            <a:spLocks noGrp="1"/>
          </p:cNvSpPr>
          <p:nvPr>
            <p:ph idx="1"/>
          </p:nvPr>
        </p:nvSpPr>
        <p:spPr>
          <a:xfrm>
            <a:off x="838200" y="1825625"/>
            <a:ext cx="10515600" cy="4351338"/>
          </a:xfrm>
          <a:prstGeom prst="rect">
            <a:avLst/>
          </a:prstGeom>
        </p:spPr>
        <p:txBody>
          <a:bodyPr/>
          <a:lstStyle>
            <a:lvl1pPr marL="228600" indent="-228600">
              <a:buClr>
                <a:srgbClr val="EC6422"/>
              </a:buClr>
              <a:buFont typeface="Wingdings" pitchFamily="2" charset="2"/>
              <a:buChar char="§"/>
              <a:defRPr>
                <a:latin typeface="Arial" panose="020B0604020202020204" pitchFamily="34" charset="0"/>
                <a:cs typeface="Arial" panose="020B0604020202020204" pitchFamily="34" charset="0"/>
              </a:defRPr>
            </a:lvl1pPr>
            <a:lvl2pPr marL="685800" indent="-228600">
              <a:buClr>
                <a:srgbClr val="EC6422"/>
              </a:buClr>
              <a:buFont typeface="Wingdings" pitchFamily="2" charset="2"/>
              <a:buChar char="§"/>
              <a:defRPr>
                <a:latin typeface="Arial" panose="020B0604020202020204" pitchFamily="34" charset="0"/>
                <a:cs typeface="Arial" panose="020B0604020202020204" pitchFamily="34" charset="0"/>
              </a:defRPr>
            </a:lvl2pPr>
            <a:lvl3pPr marL="1143000" indent="-228600">
              <a:buClr>
                <a:srgbClr val="EC6422"/>
              </a:buClr>
              <a:buFont typeface="Wingdings" pitchFamily="2" charset="2"/>
              <a:buChar char="§"/>
              <a:defRPr>
                <a:latin typeface="Arial" panose="020B0604020202020204" pitchFamily="34" charset="0"/>
                <a:cs typeface="Arial" panose="020B0604020202020204" pitchFamily="34" charset="0"/>
              </a:defRPr>
            </a:lvl3pPr>
            <a:lvl4pPr marL="1600200" indent="-228600">
              <a:buClr>
                <a:srgbClr val="EC6422"/>
              </a:buClr>
              <a:buFont typeface="Wingdings" pitchFamily="2" charset="2"/>
              <a:buChar char="§"/>
              <a:defRPr>
                <a:latin typeface="Arial" panose="020B0604020202020204" pitchFamily="34" charset="0"/>
                <a:cs typeface="Arial" panose="020B0604020202020204" pitchFamily="34" charset="0"/>
              </a:defRPr>
            </a:lvl4pPr>
            <a:lvl5pPr marL="2057400" indent="-228600">
              <a:buClr>
                <a:srgbClr val="EC6422"/>
              </a:buClr>
              <a:buFont typeface="Wingdings" pitchFamily="2" charset="2"/>
              <a:buChar char="§"/>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C3D3DB-E73B-D341-A5F6-2807873B6DDE}"/>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AC68E1B9-22BF-B949-99ED-0CD9D8B7B47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3E86079D-3FD4-524B-A72E-A62A5406C9B0}"/>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14541650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468F-B914-904F-BD8B-6D922F7CFDB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8E79933-4C16-9546-A32D-7B8BF2394A7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411CC3-84B8-E143-9575-283CCE3FA0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51D927DF-CE8C-4944-90EB-9D553DF4309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6930D9A-89C3-3D44-BD1F-1FF9C8B26048}"/>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7590393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7B81-833E-6D44-B649-A25821C0DEA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9CD07F-5475-7B4F-98B0-4B4C2C410A14}"/>
              </a:ext>
            </a:extLst>
          </p:cNvPr>
          <p:cNvSpPr>
            <a:spLocks noGrp="1"/>
          </p:cNvSpPr>
          <p:nvPr>
            <p:ph sz="half" idx="1"/>
          </p:nvPr>
        </p:nvSpPr>
        <p:spPr>
          <a:xfrm>
            <a:off x="838200" y="1825625"/>
            <a:ext cx="5181600" cy="435133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33566491-B362-5642-A9D7-EB1AA9787726}"/>
              </a:ext>
            </a:extLst>
          </p:cNvPr>
          <p:cNvSpPr>
            <a:spLocks noGrp="1"/>
          </p:cNvSpPr>
          <p:nvPr>
            <p:ph sz="half" idx="2"/>
          </p:nvPr>
        </p:nvSpPr>
        <p:spPr>
          <a:xfrm>
            <a:off x="6172200" y="1825625"/>
            <a:ext cx="5181600" cy="435133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977C654-EB31-5E44-8E46-61B3F721EDC6}"/>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6" name="Footer Placeholder 5">
            <a:extLst>
              <a:ext uri="{FF2B5EF4-FFF2-40B4-BE49-F238E27FC236}">
                <a16:creationId xmlns:a16="http://schemas.microsoft.com/office/drawing/2014/main" id="{C5F25CF6-730E-4449-A36C-FE714759F22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B6CCD8CC-FE9D-0947-8862-397DE468E26D}"/>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265374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orang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5" name="Straight Connector 14"/>
          <p:cNvCxnSpPr>
            <a:cxnSpLocks/>
          </p:cNvCxnSpPr>
          <p:nvPr userDrawn="1"/>
        </p:nvCxnSpPr>
        <p:spPr>
          <a:xfrm>
            <a:off x="394823" y="3173508"/>
            <a:ext cx="114023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ctrTitle" hasCustomPrompt="1"/>
          </p:nvPr>
        </p:nvSpPr>
        <p:spPr>
          <a:xfrm>
            <a:off x="394821" y="2453901"/>
            <a:ext cx="7359651"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divider title</a:t>
            </a:r>
            <a:endParaRPr lang="en-ZA" dirty="0"/>
          </a:p>
        </p:txBody>
      </p:sp>
      <p:pic>
        <p:nvPicPr>
          <p:cNvPr id="7" name="Picture 6"/>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1654312877"/>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6B81-DC92-4F4E-BC05-DFB89B4EF320}"/>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D1EC4F4-5F10-6D42-8DFC-EBF8D2B1F93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A757B0-023B-FC4B-AF8B-578FC8D4ECE2}"/>
              </a:ext>
            </a:extLst>
          </p:cNvPr>
          <p:cNvSpPr>
            <a:spLocks noGrp="1"/>
          </p:cNvSpPr>
          <p:nvPr>
            <p:ph sz="half" idx="2"/>
          </p:nvPr>
        </p:nvSpPr>
        <p:spPr>
          <a:xfrm>
            <a:off x="839788" y="2505075"/>
            <a:ext cx="5157787" cy="368458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ED0E5CAE-2FD6-204D-A89E-DE2776DF046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DA03D0-0C06-B745-AE14-21FA0B19205D}"/>
              </a:ext>
            </a:extLst>
          </p:cNvPr>
          <p:cNvSpPr>
            <a:spLocks noGrp="1"/>
          </p:cNvSpPr>
          <p:nvPr>
            <p:ph sz="quarter" idx="4"/>
          </p:nvPr>
        </p:nvSpPr>
        <p:spPr>
          <a:xfrm>
            <a:off x="6172200" y="2505075"/>
            <a:ext cx="5183188" cy="368458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57350" indent="-28575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C7E3F896-0592-7C41-B04D-88E8E814CF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8" name="Footer Placeholder 7">
            <a:extLst>
              <a:ext uri="{FF2B5EF4-FFF2-40B4-BE49-F238E27FC236}">
                <a16:creationId xmlns:a16="http://schemas.microsoft.com/office/drawing/2014/main" id="{51399C56-A9F6-3F4E-ACF9-5E31660147C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A524ACC0-2272-284D-9AC9-6D424F140B2A}"/>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3621361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DD1C-FD96-6A48-9383-D03DCCFFA0C6}"/>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12BD0D7-9488-244D-BAD5-4636DA6174E8}"/>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4" name="Footer Placeholder 3">
            <a:extLst>
              <a:ext uri="{FF2B5EF4-FFF2-40B4-BE49-F238E27FC236}">
                <a16:creationId xmlns:a16="http://schemas.microsoft.com/office/drawing/2014/main" id="{1497AE11-B0F8-3642-8724-C4FFCE4D02B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F46044B-C122-6646-AA2E-5B1CF4ABE94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63707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B5C22-589A-E744-80E9-E5F5CBAFE9FB}"/>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3" name="Footer Placeholder 2">
            <a:extLst>
              <a:ext uri="{FF2B5EF4-FFF2-40B4-BE49-F238E27FC236}">
                <a16:creationId xmlns:a16="http://schemas.microsoft.com/office/drawing/2014/main" id="{12861928-C934-D84E-B36B-6B412EEFC14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1975E57-13B0-DB42-B329-78F65436FF2D}"/>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22508651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39F3-F0BE-2847-8B1E-B44852DB30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84E5A1-ED51-2149-A8DC-05C43962F896}"/>
              </a:ext>
            </a:extLst>
          </p:cNvPr>
          <p:cNvSpPr>
            <a:spLocks noGrp="1"/>
          </p:cNvSpPr>
          <p:nvPr>
            <p:ph idx="1"/>
          </p:nvPr>
        </p:nvSpPr>
        <p:spPr>
          <a:xfrm>
            <a:off x="5183188" y="987425"/>
            <a:ext cx="6172200" cy="4873625"/>
          </a:xfrm>
          <a:prstGeom prst="rect">
            <a:avLst/>
          </a:prstGeom>
        </p:spPr>
        <p:txBody>
          <a:bodyPr/>
          <a:lstStyle>
            <a:lvl1pPr marL="228600" indent="-228600">
              <a:buClr>
                <a:srgbClr val="EC6422"/>
              </a:buClr>
              <a:buFont typeface="Wingdings" pitchFamily="2" charset="2"/>
              <a:buChar char="§"/>
              <a:defRPr sz="3200"/>
            </a:lvl1pPr>
            <a:lvl2pPr marL="685800" indent="-228600">
              <a:buClr>
                <a:srgbClr val="EC6422"/>
              </a:buClr>
              <a:buFont typeface="Wingdings" pitchFamily="2" charset="2"/>
              <a:buChar char="§"/>
              <a:defRPr sz="2800"/>
            </a:lvl2pPr>
            <a:lvl3pPr marL="1143000" indent="-228600">
              <a:buClr>
                <a:srgbClr val="EC6422"/>
              </a:buClr>
              <a:buFont typeface="Wingdings" pitchFamily="2" charset="2"/>
              <a:buChar char="§"/>
              <a:defRPr sz="2400"/>
            </a:lvl3pPr>
            <a:lvl4pPr marL="1600200" indent="-228600">
              <a:buClr>
                <a:srgbClr val="EC6422"/>
              </a:buClr>
              <a:buFont typeface="Wingdings" pitchFamily="2" charset="2"/>
              <a:buChar char="§"/>
              <a:defRPr sz="2000"/>
            </a:lvl4pPr>
            <a:lvl5pPr marL="2057400" indent="-228600">
              <a:buClr>
                <a:srgbClr val="EC6422"/>
              </a:buClr>
              <a:buFont typeface="Wingdings" pitchFamily="2" charset="2"/>
              <a:buChar cha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9E86E46-BE48-0642-96C4-34126896437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C1D288-253A-104D-BD0C-7350C01180AC}"/>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6" name="Footer Placeholder 5">
            <a:extLst>
              <a:ext uri="{FF2B5EF4-FFF2-40B4-BE49-F238E27FC236}">
                <a16:creationId xmlns:a16="http://schemas.microsoft.com/office/drawing/2014/main" id="{7A8A2CC1-72B0-C54E-83EC-9D785193ED7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82E7CB88-E353-6946-9BD3-7A80652820E1}"/>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8193948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2BC-6D86-B94A-93FB-596A09081F0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0334B3B-54E4-494B-A8AF-9DCF9400F6C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1E2B1EE-6212-AD41-B247-3E3A35B96A7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623ED1-C3BB-8641-AB5A-9F3A1A9567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6" name="Footer Placeholder 5">
            <a:extLst>
              <a:ext uri="{FF2B5EF4-FFF2-40B4-BE49-F238E27FC236}">
                <a16:creationId xmlns:a16="http://schemas.microsoft.com/office/drawing/2014/main" id="{14FDB17B-DC3C-BA4B-BD9F-94D3E0CD48E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51AB5499-D1A6-4745-AA5D-53944B86D63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37616490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8E63-3062-C646-A421-A79DE03E939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89CD99C-CA6C-B144-A4FE-8B4ACB8D9F76}"/>
              </a:ext>
            </a:extLst>
          </p:cNvPr>
          <p:cNvSpPr>
            <a:spLocks noGrp="1"/>
          </p:cNvSpPr>
          <p:nvPr>
            <p:ph type="body" orient="vert" idx="1"/>
          </p:nvPr>
        </p:nvSpPr>
        <p:spPr>
          <a:xfrm>
            <a:off x="838200" y="1825625"/>
            <a:ext cx="10515600" cy="4351338"/>
          </a:xfrm>
          <a:prstGeom prst="rect">
            <a:avLst/>
          </a:prstGeom>
        </p:spPr>
        <p:txBody>
          <a:bodyPr vert="eaVert"/>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0468F59-707D-1144-B34F-23B02095065B}"/>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C5C6B7BA-BDDE-5D47-B8D5-0E78FEDA08E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A6A6CFB-FAF4-7945-9B39-5DED949EF0D9}"/>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575174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4DF627-AE88-4345-9E2C-E7CCF53EB6C7}"/>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A3CFD5-3C46-C14F-B49A-518A2403B698}"/>
              </a:ext>
            </a:extLst>
          </p:cNvPr>
          <p:cNvSpPr>
            <a:spLocks noGrp="1"/>
          </p:cNvSpPr>
          <p:nvPr>
            <p:ph type="body" orient="vert" idx="1"/>
          </p:nvPr>
        </p:nvSpPr>
        <p:spPr>
          <a:xfrm>
            <a:off x="838200" y="365125"/>
            <a:ext cx="7734300" cy="5811838"/>
          </a:xfrm>
          <a:prstGeom prst="rect">
            <a:avLst/>
          </a:prstGeom>
        </p:spPr>
        <p:txBody>
          <a:bodyPr vert="eaVert"/>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84E16361-B71B-574B-BC73-6AE869F4213F}"/>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3/1/2024</a:t>
            </a:fld>
            <a:endParaRPr lang="en-US" dirty="0"/>
          </a:p>
        </p:txBody>
      </p:sp>
      <p:sp>
        <p:nvSpPr>
          <p:cNvPr id="5" name="Footer Placeholder 4">
            <a:extLst>
              <a:ext uri="{FF2B5EF4-FFF2-40B4-BE49-F238E27FC236}">
                <a16:creationId xmlns:a16="http://schemas.microsoft.com/office/drawing/2014/main" id="{CCBD454F-14B1-284C-A33E-22152E2D6C4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53E989A-F2D6-7541-81B3-8C681A52530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dirty="0"/>
          </a:p>
        </p:txBody>
      </p:sp>
    </p:spTree>
    <p:extLst>
      <p:ext uri="{BB962C8B-B14F-4D97-AF65-F5344CB8AC3E}">
        <p14:creationId xmlns:p14="http://schemas.microsoft.com/office/powerpoint/2010/main" val="4199058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DA41-88CB-C542-861A-AF257AF9B30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53EF840-EDA5-3D42-8C06-AF4AFCD1A9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74513EE-FA24-3D4D-BD25-FAB1997E4C42}"/>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AAAC44AC-A247-0344-AD1C-D3C505D2764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8FEC6EE-9413-094A-BE5B-1484F75FF859}"/>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11795010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8EAC67A-5F5C-5D44-855F-3A7F260E1DBE}"/>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C62FEADF-FD88-8844-8471-9CC0D812871D}"/>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B0DE254-1114-D642-9CB3-41449D5A72BF}"/>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D3D3FFB8-2385-934A-9BC7-025B83275C37}"/>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E66C396-1D7F-9F4E-B7C7-061D22C13AFA}"/>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3E8A6B8-028C-4B46-A81A-83D66397937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C8FEFB-4EC0-B14E-B323-3806545E31C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8D9F7A6B-E198-1344-B9AA-70153F0B0F6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408C106-81CE-DC47-AFE0-A2B5D70EDBA2}"/>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0907584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2C57-AA9F-414B-994B-613F4CAB82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2DB4FE-8EEB-1047-A9C5-D4B0F705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E5962C-8A0C-5640-B433-4C31EE5DF9A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FDDD2A9E-2F9A-0C46-AEDD-9B66D32E012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CCBE9C29-AB15-A448-9DE9-599ABB8F2436}"/>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713867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purpl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4" name="Straight Connector 13"/>
          <p:cNvCxnSpPr>
            <a:cxnSpLocks/>
          </p:cNvCxnSpPr>
          <p:nvPr userDrawn="1"/>
        </p:nvCxnSpPr>
        <p:spPr>
          <a:xfrm>
            <a:off x="394823" y="3173508"/>
            <a:ext cx="114023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94821" y="2453901"/>
            <a:ext cx="7359651"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divider title</a:t>
            </a:r>
            <a:endParaRPr lang="en-ZA" dirty="0"/>
          </a:p>
        </p:txBody>
      </p:sp>
      <p:pic>
        <p:nvPicPr>
          <p:cNvPr id="6" name="Picture 5"/>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3151924096"/>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CC23-A54C-1E42-8D02-384067CBE079}"/>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5117084F-AD96-3C48-B48A-D3A6A23DC3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F74A18-A8AD-1B46-82C1-095C26E9206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A33130F-7A4F-5E44-BA30-BC8A0993528D}"/>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6" name="Footer Placeholder 5">
            <a:extLst>
              <a:ext uri="{FF2B5EF4-FFF2-40B4-BE49-F238E27FC236}">
                <a16:creationId xmlns:a16="http://schemas.microsoft.com/office/drawing/2014/main" id="{7B895959-F09E-E845-999D-A89CBA8DEC5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A1A2EDD-9E74-254D-BBB8-E0B1F077C816}"/>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6764996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4062E-E392-A94A-BD53-0307B58211C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503B4A1-D523-D941-A3D1-E82E56BC3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F135F-A691-A744-982E-FFEB8629566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6DBC2B-7687-F649-B6E1-697DC27A4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13116B7-42EB-334D-B277-7C01758FEF9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9210EC3-023B-8540-A51B-2C1E4870EC0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8" name="Footer Placeholder 7">
            <a:extLst>
              <a:ext uri="{FF2B5EF4-FFF2-40B4-BE49-F238E27FC236}">
                <a16:creationId xmlns:a16="http://schemas.microsoft.com/office/drawing/2014/main" id="{C51898A9-7B88-7C41-AED4-42F31F37C8F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07D28FCA-6A11-DC4A-A9C4-C5A099F5FD2A}"/>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0698252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2AAF-F0D8-2342-A9B8-764E4C22EE5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DB8D40C-E639-C642-A4FC-3F173CC261EA}"/>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4" name="Footer Placeholder 3">
            <a:extLst>
              <a:ext uri="{FF2B5EF4-FFF2-40B4-BE49-F238E27FC236}">
                <a16:creationId xmlns:a16="http://schemas.microsoft.com/office/drawing/2014/main" id="{F81785C5-5BFC-9B43-B80E-07F2AE2BFCC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4A708A39-5B97-3841-8A62-D422403671D4}"/>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9005714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9ED393-150B-BE4B-863E-DEE1E1864EEC}"/>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3" name="Footer Placeholder 2">
            <a:extLst>
              <a:ext uri="{FF2B5EF4-FFF2-40B4-BE49-F238E27FC236}">
                <a16:creationId xmlns:a16="http://schemas.microsoft.com/office/drawing/2014/main" id="{84047414-966B-5849-8711-C91D0A25FAF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182DEAB2-2C78-5E4B-870A-2E2F7B7602AE}"/>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9847247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A575-1B1F-A74D-A890-B0AECEA4A0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892B8F-26BA-C040-9C23-FB4DFB98B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CE08782-D194-B345-B757-A94A95D3A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3DBE54-2B2D-0E41-97F3-10C322D4FFB7}"/>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6" name="Footer Placeholder 5">
            <a:extLst>
              <a:ext uri="{FF2B5EF4-FFF2-40B4-BE49-F238E27FC236}">
                <a16:creationId xmlns:a16="http://schemas.microsoft.com/office/drawing/2014/main" id="{D2526DBB-3DCF-A243-8CB1-2D75E0A46CE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319FCC4-4A18-6949-AB7C-98CE53FF098D}"/>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22411346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09E0-B660-8249-855B-27A3C41C1F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0731F8-809D-AD42-A564-81169991B0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C529CAC-FE30-F440-A118-61A2E9C14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D12D80-074D-E444-915D-40D155A29175}"/>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6" name="Footer Placeholder 5">
            <a:extLst>
              <a:ext uri="{FF2B5EF4-FFF2-40B4-BE49-F238E27FC236}">
                <a16:creationId xmlns:a16="http://schemas.microsoft.com/office/drawing/2014/main" id="{BE0A9511-44D0-184F-A61A-08E58F4058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4F26B2A3-165E-B74F-9B40-AF19C57AED37}"/>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1735364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28B8-7FF4-5F4E-80C9-CCDAE0C1341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26E174-4394-4540-B05E-F1CA5C5C37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6B1336-949A-4D42-B914-D6412B4A2053}"/>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BD39BCB7-2C4F-004B-8A45-2EDD425F8C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660D31A-46BA-6A49-A6AD-E2CCBBEE6083}"/>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36587094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766D9E-B633-DB4D-899A-EC50FA31593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CA4789-003A-F947-8CB3-F8CA6412E2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70CFAF-316D-7144-A244-A7C34559D48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3/1/2024</a:t>
            </a:fld>
            <a:endParaRPr lang="en-US" dirty="0"/>
          </a:p>
        </p:txBody>
      </p:sp>
      <p:sp>
        <p:nvSpPr>
          <p:cNvPr id="5" name="Footer Placeholder 4">
            <a:extLst>
              <a:ext uri="{FF2B5EF4-FFF2-40B4-BE49-F238E27FC236}">
                <a16:creationId xmlns:a16="http://schemas.microsoft.com/office/drawing/2014/main" id="{EE8527A7-4638-804D-BE3C-4E29FAF4D32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2609850F-FBDA-3743-8A6C-1B18D74ABAF5}"/>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dirty="0"/>
          </a:p>
        </p:txBody>
      </p:sp>
    </p:spTree>
    <p:extLst>
      <p:ext uri="{BB962C8B-B14F-4D97-AF65-F5344CB8AC3E}">
        <p14:creationId xmlns:p14="http://schemas.microsoft.com/office/powerpoint/2010/main" val="1644780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spTree>
    <p:extLst>
      <p:ext uri="{BB962C8B-B14F-4D97-AF65-F5344CB8AC3E}">
        <p14:creationId xmlns:p14="http://schemas.microsoft.com/office/powerpoint/2010/main" val="347319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with ic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sp>
        <p:nvSpPr>
          <p:cNvPr id="3" name="Rectangle 2"/>
          <p:cNvSpPr/>
          <p:nvPr userDrawn="1"/>
        </p:nvSpPr>
        <p:spPr>
          <a:xfrm>
            <a:off x="331693" y="896471"/>
            <a:ext cx="11600331"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94905" y="6186561"/>
            <a:ext cx="508839" cy="510283"/>
          </a:xfrm>
          <a:prstGeom prst="rect">
            <a:avLst/>
          </a:prstGeom>
        </p:spPr>
      </p:pic>
    </p:spTree>
    <p:extLst>
      <p:ext uri="{BB962C8B-B14F-4D97-AF65-F5344CB8AC3E}">
        <p14:creationId xmlns:p14="http://schemas.microsoft.com/office/powerpoint/2010/main" val="4214353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sp>
        <p:nvSpPr>
          <p:cNvPr id="3" name="Rectangle 2"/>
          <p:cNvSpPr/>
          <p:nvPr userDrawn="1"/>
        </p:nvSpPr>
        <p:spPr>
          <a:xfrm>
            <a:off x="331693" y="896471"/>
            <a:ext cx="11600331"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dirty="0"/>
          </a:p>
        </p:txBody>
      </p:sp>
      <p:cxnSp>
        <p:nvCxnSpPr>
          <p:cNvPr id="5" name="Straight Connector 4">
            <a:extLst>
              <a:ext uri="{FF2B5EF4-FFF2-40B4-BE49-F238E27FC236}">
                <a16:creationId xmlns:a16="http://schemas.microsoft.com/office/drawing/2014/main" id="{A4465AD0-CEA8-2B4A-B540-7C7FFAE46F76}"/>
              </a:ext>
            </a:extLst>
          </p:cNvPr>
          <p:cNvCxnSpPr>
            <a:cxnSpLocks/>
          </p:cNvCxnSpPr>
          <p:nvPr userDrawn="1"/>
        </p:nvCxnSpPr>
        <p:spPr>
          <a:xfrm>
            <a:off x="331693" y="6203547"/>
            <a:ext cx="10941553"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476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8.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9.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9.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9.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97225"/>
            <a:ext cx="11460525" cy="720000"/>
          </a:xfrm>
          <a:prstGeom prst="rect">
            <a:avLst/>
          </a:prstGeom>
        </p:spPr>
        <p:txBody>
          <a:bodyPr vert="horz" lIns="0" tIns="0" rIns="0" bIns="0" rtlCol="0" anchor="b">
            <a:noAutofit/>
          </a:bodyPr>
          <a:lstStyle/>
          <a:p>
            <a:r>
              <a:rPr lang="en-US" dirty="0"/>
              <a:t>Add title</a:t>
            </a:r>
            <a:endParaRPr lang="en-ZA" dirty="0"/>
          </a:p>
        </p:txBody>
      </p:sp>
      <p:sp>
        <p:nvSpPr>
          <p:cNvPr id="3" name="Text Placeholder 2"/>
          <p:cNvSpPr>
            <a:spLocks noGrp="1"/>
          </p:cNvSpPr>
          <p:nvPr>
            <p:ph type="body" idx="1"/>
          </p:nvPr>
        </p:nvSpPr>
        <p:spPr>
          <a:xfrm>
            <a:off x="368302" y="1268413"/>
            <a:ext cx="11452225" cy="4716462"/>
          </a:xfrm>
          <a:prstGeom prst="rect">
            <a:avLst/>
          </a:prstGeom>
        </p:spPr>
        <p:txBody>
          <a:bodyPr vert="horz" lIns="0" tIns="45720" rIns="91440" bIns="45720" rtlCol="0">
            <a:noAutofit/>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8" name="TextBox 7"/>
          <p:cNvSpPr txBox="1"/>
          <p:nvPr userDrawn="1"/>
        </p:nvSpPr>
        <p:spPr>
          <a:xfrm>
            <a:off x="10784543" y="6360871"/>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accent2"/>
                </a:solidFill>
                <a:latin typeface="+mn-lt"/>
                <a:ea typeface="+mn-ea"/>
                <a:cs typeface="+mn-cs"/>
              </a:rPr>
              <a:t>       </a:t>
            </a:r>
            <a:fld id="{B85E10F6-AA81-46B5-AAF7-516B34FC585A}" type="slidenum">
              <a:rPr lang="en-US" sz="750" b="1" i="0" u="none" strike="noStrike" kern="1200" spc="0" baseline="0" smtClean="0">
                <a:solidFill>
                  <a:schemeClr val="tx1">
                    <a:lumMod val="50000"/>
                  </a:schemeClr>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lumMod val="50000"/>
                </a:schemeClr>
              </a:solidFill>
            </a:endParaRPr>
          </a:p>
        </p:txBody>
      </p:sp>
      <p:cxnSp>
        <p:nvCxnSpPr>
          <p:cNvPr id="10" name="Straight Connector 9"/>
          <p:cNvCxnSpPr>
            <a:cxnSpLocks/>
          </p:cNvCxnSpPr>
          <p:nvPr userDrawn="1"/>
        </p:nvCxnSpPr>
        <p:spPr>
          <a:xfrm>
            <a:off x="368301" y="6203579"/>
            <a:ext cx="10891371"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11494905" y="6186561"/>
            <a:ext cx="508839" cy="510283"/>
          </a:xfrm>
          <a:prstGeom prst="rect">
            <a:avLst/>
          </a:prstGeom>
        </p:spPr>
      </p:pic>
    </p:spTree>
    <p:extLst>
      <p:ext uri="{BB962C8B-B14F-4D97-AF65-F5344CB8AC3E}">
        <p14:creationId xmlns:p14="http://schemas.microsoft.com/office/powerpoint/2010/main" val="3245909001"/>
      </p:ext>
    </p:extLst>
  </p:cSld>
  <p:clrMap bg1="lt1" tx1="dk1" bg2="lt2" tx2="dk2" accent1="accent1" accent2="accent2" accent3="accent3" accent4="accent4" accent5="accent5" accent6="accent6" hlink="hlink" folHlink="folHlink"/>
  <p:sldLayoutIdLst>
    <p:sldLayoutId id="2147483679" r:id="rId1"/>
    <p:sldLayoutId id="2147483719" r:id="rId2"/>
    <p:sldLayoutId id="2147483722" r:id="rId3"/>
    <p:sldLayoutId id="2147483727" r:id="rId4"/>
    <p:sldLayoutId id="2147483724" r:id="rId5"/>
    <p:sldLayoutId id="2147483725" r:id="rId6"/>
    <p:sldLayoutId id="2147483650" r:id="rId7"/>
    <p:sldLayoutId id="2147483721" r:id="rId8"/>
    <p:sldLayoutId id="2147483720" r:id="rId9"/>
    <p:sldLayoutId id="2147483664" r:id="rId10"/>
    <p:sldLayoutId id="2147483711" r:id="rId11"/>
    <p:sldLayoutId id="2147483713" r:id="rId12"/>
    <p:sldLayoutId id="2147483714" r:id="rId13"/>
    <p:sldLayoutId id="2147483663" r:id="rId14"/>
    <p:sldLayoutId id="2147483715" r:id="rId15"/>
    <p:sldLayoutId id="2147483716" r:id="rId16"/>
    <p:sldLayoutId id="2147483717" r:id="rId17"/>
    <p:sldLayoutId id="2147483728" r:id="rId18"/>
    <p:sldLayoutId id="2147483718" r:id="rId19"/>
    <p:sldLayoutId id="2147483709" r:id="rId20"/>
    <p:sldLayoutId id="2147483779" r:id="rId21"/>
    <p:sldLayoutId id="2147483780" r:id="rId22"/>
    <p:sldLayoutId id="2147483781" r:id="rId23"/>
  </p:sldLayoutIdLst>
  <p:txStyles>
    <p:titleStyle>
      <a:lvl1pPr algn="l" defTabSz="685800" rtl="0" eaLnBrk="1" latinLnBrk="0" hangingPunct="1">
        <a:lnSpc>
          <a:spcPct val="90000"/>
        </a:lnSpc>
        <a:spcBef>
          <a:spcPct val="0"/>
        </a:spcBef>
        <a:buNone/>
        <a:defRPr sz="2100" b="1" kern="1200" cap="none" spc="-23" baseline="0">
          <a:solidFill>
            <a:schemeClr val="accent1"/>
          </a:solidFill>
          <a:latin typeface="+mj-lt"/>
          <a:ea typeface="+mj-ea"/>
          <a:cs typeface="+mj-cs"/>
        </a:defRPr>
      </a:lvl1pPr>
    </p:titleStyle>
    <p:bodyStyle>
      <a:lvl1pPr marL="123825" indent="-123825" algn="l" defTabSz="685800" rtl="0" eaLnBrk="1" latinLnBrk="0" hangingPunct="1">
        <a:lnSpc>
          <a:spcPct val="120000"/>
        </a:lnSpc>
        <a:spcBef>
          <a:spcPts val="225"/>
        </a:spcBef>
        <a:buFont typeface="Arial" panose="020B0604020202020204" pitchFamily="34" charset="0"/>
        <a:buChar char="•"/>
        <a:defRPr sz="1350" kern="1200">
          <a:solidFill>
            <a:schemeClr val="tx1"/>
          </a:solidFill>
          <a:latin typeface="+mn-lt"/>
          <a:ea typeface="+mn-ea"/>
          <a:cs typeface="+mn-cs"/>
        </a:defRPr>
      </a:lvl1pPr>
      <a:lvl2pPr marL="253604" indent="-136922" algn="l" defTabSz="685800" rtl="0" eaLnBrk="1" latinLnBrk="0" hangingPunct="1">
        <a:lnSpc>
          <a:spcPct val="120000"/>
        </a:lnSpc>
        <a:spcBef>
          <a:spcPts val="225"/>
        </a:spcBef>
        <a:buFont typeface="Arial" panose="020B0604020202020204" pitchFamily="34" charset="0"/>
        <a:buChar char="•"/>
        <a:defRPr sz="1200" kern="1200">
          <a:solidFill>
            <a:schemeClr val="tx1"/>
          </a:solidFill>
          <a:latin typeface="+mn-lt"/>
          <a:ea typeface="+mn-ea"/>
          <a:cs typeface="+mn-cs"/>
        </a:defRPr>
      </a:lvl2pPr>
      <a:lvl3pPr marL="397669" indent="-136922" algn="l" defTabSz="685800" rtl="0" eaLnBrk="1" latinLnBrk="0" hangingPunct="1">
        <a:lnSpc>
          <a:spcPct val="120000"/>
        </a:lnSpc>
        <a:spcBef>
          <a:spcPts val="225"/>
        </a:spcBef>
        <a:buFont typeface="Arial" panose="020B0604020202020204" pitchFamily="34" charset="0"/>
        <a:buChar char="•"/>
        <a:defRPr sz="1050" kern="1200">
          <a:solidFill>
            <a:schemeClr val="tx1"/>
          </a:solidFill>
          <a:latin typeface="+mn-lt"/>
          <a:ea typeface="+mn-ea"/>
          <a:cs typeface="+mn-cs"/>
        </a:defRPr>
      </a:lvl3pPr>
      <a:lvl4pPr marL="507206" indent="-116681" algn="l" defTabSz="685800" rtl="0" eaLnBrk="1" latinLnBrk="0" hangingPunct="1">
        <a:lnSpc>
          <a:spcPct val="120000"/>
        </a:lnSpc>
        <a:spcBef>
          <a:spcPts val="225"/>
        </a:spcBef>
        <a:buFont typeface="Arial" panose="020B0604020202020204" pitchFamily="34" charset="0"/>
        <a:buChar char="•"/>
        <a:defRPr sz="900" kern="1200">
          <a:solidFill>
            <a:schemeClr val="tx1"/>
          </a:solidFill>
          <a:latin typeface="+mn-lt"/>
          <a:ea typeface="+mn-ea"/>
          <a:cs typeface="+mn-cs"/>
        </a:defRPr>
      </a:lvl4pPr>
      <a:lvl5pPr marL="616744" indent="-102394" algn="l" defTabSz="685800" rtl="0" eaLnBrk="1" latinLnBrk="0" hangingPunct="1">
        <a:lnSpc>
          <a:spcPct val="120000"/>
        </a:lnSpc>
        <a:spcBef>
          <a:spcPts val="225"/>
        </a:spcBef>
        <a:buFont typeface="Arial" panose="020B0604020202020204" pitchFamily="34" charset="0"/>
        <a:buChar char="•"/>
        <a:defRPr sz="7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70" userDrawn="1">
          <p15:clr>
            <a:srgbClr val="F26B43"/>
          </p15:clr>
        </p15:guide>
        <p15:guide id="2" pos="232" userDrawn="1">
          <p15:clr>
            <a:srgbClr val="F26B43"/>
          </p15:clr>
        </p15:guide>
        <p15:guide id="3" pos="7447" userDrawn="1">
          <p15:clr>
            <a:srgbClr val="F26B43"/>
          </p15:clr>
        </p15:guide>
        <p15:guide id="4" orient="horz" pos="7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D04589-AFBE-6949-ABDD-94C7263FE673}"/>
              </a:ext>
            </a:extLst>
          </p:cNvPr>
          <p:cNvSpPr/>
          <p:nvPr userDrawn="1"/>
        </p:nvSpPr>
        <p:spPr>
          <a:xfrm>
            <a:off x="0" y="-23150"/>
            <a:ext cx="12192000" cy="68811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4" name="Picture 13" descr="Logo, company name&#10;&#10;Description automatically generated">
            <a:extLst>
              <a:ext uri="{FF2B5EF4-FFF2-40B4-BE49-F238E27FC236}">
                <a16:creationId xmlns:a16="http://schemas.microsoft.com/office/drawing/2014/main" id="{77877640-AB00-6A44-9A23-4057DE50C73C}"/>
              </a:ext>
            </a:extLst>
          </p:cNvPr>
          <p:cNvPicPr>
            <a:picLocks noChangeAspect="1"/>
          </p:cNvPicPr>
          <p:nvPr userDrawn="1"/>
        </p:nvPicPr>
        <p:blipFill>
          <a:blip r:embed="rId13"/>
          <a:stretch>
            <a:fillRect/>
          </a:stretch>
        </p:blipFill>
        <p:spPr>
          <a:xfrm>
            <a:off x="10534380" y="5979065"/>
            <a:ext cx="1397644" cy="739749"/>
          </a:xfrm>
          <a:prstGeom prst="rect">
            <a:avLst/>
          </a:prstGeom>
        </p:spPr>
      </p:pic>
      <p:sp>
        <p:nvSpPr>
          <p:cNvPr id="9" name="Title Placeholder 1">
            <a:extLst>
              <a:ext uri="{FF2B5EF4-FFF2-40B4-BE49-F238E27FC236}">
                <a16:creationId xmlns:a16="http://schemas.microsoft.com/office/drawing/2014/main" id="{DB2C15ED-B7BB-F444-9F89-BCBEF7E5C5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064695D9-0847-444A-95CF-10FCDB1D0C37}"/>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1" name="Straight Connector 10">
            <a:extLst>
              <a:ext uri="{FF2B5EF4-FFF2-40B4-BE49-F238E27FC236}">
                <a16:creationId xmlns:a16="http://schemas.microsoft.com/office/drawing/2014/main" id="{F754505B-A492-5F46-B15A-632E011599C3}"/>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C2DC8861-22BF-2749-B8A2-216FDE7CFF7A}"/>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bg1"/>
                </a:solidFill>
                <a:latin typeface="+mn-lt"/>
                <a:ea typeface="+mn-ea"/>
                <a:cs typeface="+mn-cs"/>
              </a:rPr>
              <a:t>       </a:t>
            </a:r>
            <a:fld id="{B85E10F6-AA81-46B5-AAF7-516B34FC585A}" type="slidenum">
              <a:rPr lang="en-US" sz="750" b="1" i="0" u="none" strike="noStrike" kern="1200" spc="0" baseline="0" smtClean="0">
                <a:solidFill>
                  <a:schemeClr val="bg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bg1"/>
              </a:solidFill>
            </a:endParaRPr>
          </a:p>
        </p:txBody>
      </p:sp>
      <p:grpSp>
        <p:nvGrpSpPr>
          <p:cNvPr id="8" name="Group 7">
            <a:extLst>
              <a:ext uri="{FF2B5EF4-FFF2-40B4-BE49-F238E27FC236}">
                <a16:creationId xmlns:a16="http://schemas.microsoft.com/office/drawing/2014/main" id="{E6089398-C440-F94C-9B54-C15896E73FD2}"/>
              </a:ext>
            </a:extLst>
          </p:cNvPr>
          <p:cNvGrpSpPr/>
          <p:nvPr userDrawn="1"/>
        </p:nvGrpSpPr>
        <p:grpSpPr>
          <a:xfrm rot="16200000">
            <a:off x="8465681" y="1717218"/>
            <a:ext cx="1900172" cy="5552467"/>
            <a:chOff x="7788222" y="-853784"/>
            <a:chExt cx="1142236" cy="3337712"/>
          </a:xfrm>
        </p:grpSpPr>
        <p:sp>
          <p:nvSpPr>
            <p:cNvPr id="13" name="Rectangle 12">
              <a:extLst>
                <a:ext uri="{FF2B5EF4-FFF2-40B4-BE49-F238E27FC236}">
                  <a16:creationId xmlns:a16="http://schemas.microsoft.com/office/drawing/2014/main" id="{2B29C395-C8B0-984A-89C8-81C2213D3F34}"/>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2DCE435-FCC2-B54B-AFD1-BF1C1ADE0EDD}"/>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D29ECD59-62EB-0F46-9F3F-6CF2D26C9A2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8961841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3000" b="1" kern="1200">
          <a:solidFill>
            <a:srgbClr val="EC642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EC6727"/>
        </a:buClr>
        <a:buFont typeface="Wingdings"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EC6727"/>
        </a:buClr>
        <a:buFont typeface="Wingdings"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EC6727"/>
        </a:buClr>
        <a:buFont typeface="Wingdings"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EC6727"/>
        </a:buClr>
        <a:buFont typeface="Wingdings"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C6727"/>
        </a:buClr>
        <a:buFont typeface="Wingdings"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2BB95-6AF3-9A4D-B787-E59BADF12856}"/>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34380" y="5985167"/>
            <a:ext cx="1397644" cy="739451"/>
          </a:xfrm>
          <a:prstGeom prst="rect">
            <a:avLst/>
          </a:prstGeom>
        </p:spPr>
      </p:pic>
      <p:sp>
        <p:nvSpPr>
          <p:cNvPr id="8" name="Title Placeholder 1">
            <a:extLst>
              <a:ext uri="{FF2B5EF4-FFF2-40B4-BE49-F238E27FC236}">
                <a16:creationId xmlns:a16="http://schemas.microsoft.com/office/drawing/2014/main" id="{EBD1BA88-100A-8A4A-B645-D13FB12B9E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9" name="Text Placeholder 2">
            <a:extLst>
              <a:ext uri="{FF2B5EF4-FFF2-40B4-BE49-F238E27FC236}">
                <a16:creationId xmlns:a16="http://schemas.microsoft.com/office/drawing/2014/main" id="{C7838B27-3B41-734D-BD74-A36E80AD6E56}"/>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0" name="Straight Connector 9">
            <a:extLst>
              <a:ext uri="{FF2B5EF4-FFF2-40B4-BE49-F238E27FC236}">
                <a16:creationId xmlns:a16="http://schemas.microsoft.com/office/drawing/2014/main" id="{BC87FA68-E501-1642-83D6-E4184A33EC3E}"/>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AB31587A-98CB-5644-84BF-E194DFE611A2}"/>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tx1"/>
                </a:solidFill>
                <a:latin typeface="+mn-lt"/>
                <a:ea typeface="+mn-ea"/>
                <a:cs typeface="+mn-cs"/>
              </a:rPr>
              <a:t>       </a:t>
            </a:r>
            <a:fld id="{B85E10F6-AA81-46B5-AAF7-516B34FC585A}" type="slidenum">
              <a:rPr lang="en-US" sz="750" b="1" i="0" u="none" strike="noStrike" kern="1200" spc="0" baseline="0" smtClean="0">
                <a:solidFill>
                  <a:schemeClr val="tx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solidFill>
            </a:endParaRPr>
          </a:p>
        </p:txBody>
      </p:sp>
    </p:spTree>
    <p:extLst>
      <p:ext uri="{BB962C8B-B14F-4D97-AF65-F5344CB8AC3E}">
        <p14:creationId xmlns:p14="http://schemas.microsoft.com/office/powerpoint/2010/main" val="48659150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EC6422"/>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EC6422"/>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EC6422"/>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EC6422"/>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C6422"/>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B6C5D3-2D8F-2343-BF53-6836AE1963DD}"/>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74424" y="5944643"/>
            <a:ext cx="1397644" cy="739451"/>
          </a:xfrm>
          <a:prstGeom prst="rect">
            <a:avLst/>
          </a:prstGeom>
        </p:spPr>
      </p:pic>
      <p:pic>
        <p:nvPicPr>
          <p:cNvPr id="8" name="Picture 7">
            <a:extLst>
              <a:ext uri="{FF2B5EF4-FFF2-40B4-BE49-F238E27FC236}">
                <a16:creationId xmlns:a16="http://schemas.microsoft.com/office/drawing/2014/main" id="{03B24AD0-2F30-3D4A-80C4-56B0A357B1A1}"/>
              </a:ext>
            </a:extLst>
          </p:cNvPr>
          <p:cNvPicPr>
            <a:picLocks noChangeAspect="1"/>
          </p:cNvPicPr>
          <p:nvPr userDrawn="1"/>
        </p:nvPicPr>
        <p:blipFill>
          <a:blip r:embed="rId14"/>
          <a:stretch>
            <a:fillRect/>
          </a:stretch>
        </p:blipFill>
        <p:spPr>
          <a:xfrm>
            <a:off x="331693" y="5984779"/>
            <a:ext cx="1037519" cy="659181"/>
          </a:xfrm>
          <a:prstGeom prst="rect">
            <a:avLst/>
          </a:prstGeom>
        </p:spPr>
      </p:pic>
      <p:cxnSp>
        <p:nvCxnSpPr>
          <p:cNvPr id="9" name="Straight Connector 8">
            <a:extLst>
              <a:ext uri="{FF2B5EF4-FFF2-40B4-BE49-F238E27FC236}">
                <a16:creationId xmlns:a16="http://schemas.microsoft.com/office/drawing/2014/main" id="{CDD6F676-17F4-134D-A196-877D8780A10A}"/>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5132F5C6-5BD2-B14C-A2BD-A79571943E8A}"/>
              </a:ext>
            </a:extLst>
          </p:cNvPr>
          <p:cNvSpPr txBox="1"/>
          <p:nvPr userDrawn="1"/>
        </p:nvSpPr>
        <p:spPr>
          <a:xfrm>
            <a:off x="9806770" y="6206647"/>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accent2"/>
                </a:solidFill>
                <a:latin typeface="+mn-lt"/>
                <a:ea typeface="+mn-ea"/>
                <a:cs typeface="+mn-cs"/>
              </a:rPr>
              <a:t>       </a:t>
            </a:r>
            <a:fld id="{B85E10F6-AA81-46B5-AAF7-516B34FC585A}" type="slidenum">
              <a:rPr lang="en-US" sz="750" b="1" i="0" u="none" strike="noStrike" kern="1200" spc="0" baseline="0" smtClean="0">
                <a:solidFill>
                  <a:schemeClr val="tx1">
                    <a:lumMod val="50000"/>
                  </a:schemeClr>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lumMod val="50000"/>
                </a:schemeClr>
              </a:solidFill>
            </a:endParaRPr>
          </a:p>
        </p:txBody>
      </p:sp>
    </p:spTree>
    <p:extLst>
      <p:ext uri="{BB962C8B-B14F-4D97-AF65-F5344CB8AC3E}">
        <p14:creationId xmlns:p14="http://schemas.microsoft.com/office/powerpoint/2010/main" val="344566764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824924-CE92-6647-BEFD-3B53E39C9028}"/>
              </a:ext>
            </a:extLst>
          </p:cNvPr>
          <p:cNvSpPr/>
          <p:nvPr userDrawn="1"/>
        </p:nvSpPr>
        <p:spPr>
          <a:xfrm>
            <a:off x="0" y="-23149"/>
            <a:ext cx="12192000" cy="58950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7933E36-1F97-F246-B1F5-99F0AC6BBE18}"/>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34380" y="5985167"/>
            <a:ext cx="1397644" cy="739451"/>
          </a:xfrm>
          <a:prstGeom prst="rect">
            <a:avLst/>
          </a:prstGeom>
        </p:spPr>
      </p:pic>
      <p:sp>
        <p:nvSpPr>
          <p:cNvPr id="2" name="Title Placeholder 1">
            <a:extLst>
              <a:ext uri="{FF2B5EF4-FFF2-40B4-BE49-F238E27FC236}">
                <a16:creationId xmlns:a16="http://schemas.microsoft.com/office/drawing/2014/main" id="{1702F5BD-0A9E-254D-989B-6D31706236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6DD9ECBE-7D01-1F48-A197-A1525080724C}"/>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8" name="Picture 7">
            <a:extLst>
              <a:ext uri="{FF2B5EF4-FFF2-40B4-BE49-F238E27FC236}">
                <a16:creationId xmlns:a16="http://schemas.microsoft.com/office/drawing/2014/main" id="{B1273D59-39A0-584F-BBF8-C2BC8FC6E26E}"/>
              </a:ext>
            </a:extLst>
          </p:cNvPr>
          <p:cNvPicPr>
            <a:picLocks noChangeAspect="1"/>
          </p:cNvPicPr>
          <p:nvPr userDrawn="1"/>
        </p:nvPicPr>
        <p:blipFill>
          <a:blip r:embed="rId14"/>
          <a:stretch>
            <a:fillRect/>
          </a:stretch>
        </p:blipFill>
        <p:spPr>
          <a:xfrm>
            <a:off x="331693" y="5984779"/>
            <a:ext cx="1037519" cy="659181"/>
          </a:xfrm>
          <a:prstGeom prst="rect">
            <a:avLst/>
          </a:prstGeom>
        </p:spPr>
      </p:pic>
      <p:cxnSp>
        <p:nvCxnSpPr>
          <p:cNvPr id="9" name="Straight Connector 8">
            <a:extLst>
              <a:ext uri="{FF2B5EF4-FFF2-40B4-BE49-F238E27FC236}">
                <a16:creationId xmlns:a16="http://schemas.microsoft.com/office/drawing/2014/main" id="{AE9F17CD-5D89-BA4E-BE03-78353D65AECD}"/>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5B8FBEA6-495C-8F44-B473-5412CC36DD1A}"/>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dirty="0">
                <a:solidFill>
                  <a:schemeClr val="tx1"/>
                </a:solidFill>
                <a:latin typeface="+mn-lt"/>
                <a:ea typeface="+mn-ea"/>
                <a:cs typeface="+mn-cs"/>
              </a:rPr>
              <a:t>       </a:t>
            </a:r>
            <a:fld id="{B85E10F6-AA81-46B5-AAF7-516B34FC585A}" type="slidenum">
              <a:rPr lang="en-US" sz="750" b="1" i="0" u="none" strike="noStrike" kern="1200" spc="0" baseline="0" smtClean="0">
                <a:solidFill>
                  <a:schemeClr val="tx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dirty="0">
              <a:solidFill>
                <a:schemeClr val="tx1"/>
              </a:solidFill>
            </a:endParaRPr>
          </a:p>
        </p:txBody>
      </p:sp>
    </p:spTree>
    <p:extLst>
      <p:ext uri="{BB962C8B-B14F-4D97-AF65-F5344CB8AC3E}">
        <p14:creationId xmlns:p14="http://schemas.microsoft.com/office/powerpoint/2010/main" val="93279502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3000" b="1" kern="1200">
          <a:solidFill>
            <a:srgbClr val="F26522"/>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rgbClr val="F26522"/>
        </a:buClr>
        <a:buFont typeface="Wingdings" pitchFamily="2" charset="2"/>
        <a:buChar char="§"/>
        <a:defRPr sz="2000" kern="1200">
          <a:solidFill>
            <a:srgbClr val="FFFFFF"/>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26522"/>
        </a:buClr>
        <a:buFont typeface="Wingdings" pitchFamily="2" charset="2"/>
        <a:buChar char="§"/>
        <a:defRPr sz="1800" kern="1200">
          <a:solidFill>
            <a:srgbClr val="FFFFFF"/>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26522"/>
        </a:buClr>
        <a:buFont typeface="Wingdings" pitchFamily="2" charset="2"/>
        <a:buChar char="§"/>
        <a:defRPr sz="1600" kern="1200">
          <a:solidFill>
            <a:srgbClr val="FFFFFF"/>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Clr>
          <a:srgbClr val="F26522"/>
        </a:buClr>
        <a:buFont typeface="Wingdings" pitchFamily="2" charset="2"/>
        <a:buChar char="§"/>
        <a:defRPr sz="1400" kern="1200">
          <a:solidFill>
            <a:srgbClr val="FFFFFF"/>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26522"/>
        </a:buClr>
        <a:buFont typeface="Wingdings" pitchFamily="2" charset="2"/>
        <a:buChar char="§"/>
        <a:defRPr sz="1200" kern="1200">
          <a:solidFill>
            <a:srgbClr val="FFFFFF"/>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330509-2BA7-9FC4-3CB3-0123737CB4FB}"/>
              </a:ext>
            </a:extLst>
          </p:cNvPr>
          <p:cNvPicPr>
            <a:picLocks noChangeAspect="1"/>
          </p:cNvPicPr>
          <p:nvPr/>
        </p:nvPicPr>
        <p:blipFill>
          <a:blip r:embed="rId2"/>
          <a:srcRect t="6119" b="6119"/>
          <a:stretch/>
        </p:blipFill>
        <p:spPr>
          <a:xfrm>
            <a:off x="-119929" y="-207776"/>
            <a:ext cx="12311929" cy="7203533"/>
          </a:xfrm>
          <a:prstGeom prst="rect">
            <a:avLst/>
          </a:prstGeom>
        </p:spPr>
      </p:pic>
      <p:pic>
        <p:nvPicPr>
          <p:cNvPr id="10" name="Picture 9">
            <a:extLst>
              <a:ext uri="{FF2B5EF4-FFF2-40B4-BE49-F238E27FC236}">
                <a16:creationId xmlns:a16="http://schemas.microsoft.com/office/drawing/2014/main" id="{57F13D61-09B6-6980-8F5D-EEDC82361283}"/>
              </a:ext>
            </a:extLst>
          </p:cNvPr>
          <p:cNvPicPr>
            <a:picLocks noChangeAspect="1"/>
          </p:cNvPicPr>
          <p:nvPr/>
        </p:nvPicPr>
        <p:blipFill>
          <a:blip r:embed="rId3"/>
          <a:stretch>
            <a:fillRect/>
          </a:stretch>
        </p:blipFill>
        <p:spPr>
          <a:xfrm>
            <a:off x="10525892" y="6053181"/>
            <a:ext cx="1419420" cy="609167"/>
          </a:xfrm>
          <a:prstGeom prst="rect">
            <a:avLst/>
          </a:prstGeom>
        </p:spPr>
      </p:pic>
      <p:sp>
        <p:nvSpPr>
          <p:cNvPr id="11" name="TextBox 10">
            <a:extLst>
              <a:ext uri="{FF2B5EF4-FFF2-40B4-BE49-F238E27FC236}">
                <a16:creationId xmlns:a16="http://schemas.microsoft.com/office/drawing/2014/main" id="{F5A360CD-D3B7-9AC4-E3E3-36101E96C7F3}"/>
              </a:ext>
            </a:extLst>
          </p:cNvPr>
          <p:cNvSpPr txBox="1"/>
          <p:nvPr/>
        </p:nvSpPr>
        <p:spPr>
          <a:xfrm>
            <a:off x="-1" y="2125761"/>
            <a:ext cx="7438031" cy="584775"/>
          </a:xfrm>
          <a:prstGeom prst="rect">
            <a:avLst/>
          </a:prstGeom>
          <a:noFill/>
        </p:spPr>
        <p:txBody>
          <a:bodyPr wrap="square" rtlCol="0">
            <a:spAutoFit/>
          </a:bodyPr>
          <a:lstStyle/>
          <a:p>
            <a:r>
              <a:rPr lang="en-US" sz="3200" b="1" dirty="0">
                <a:solidFill>
                  <a:srgbClr val="F26522"/>
                </a:solidFill>
                <a:latin typeface="Arial" panose="020B0604020202020204" pitchFamily="34" charset="0"/>
                <a:cs typeface="Arial" panose="020B0604020202020204" pitchFamily="34" charset="0"/>
              </a:rPr>
              <a:t>VIRTUAL</a:t>
            </a:r>
            <a:r>
              <a:rPr lang="en-US" sz="2800" b="1" dirty="0">
                <a:solidFill>
                  <a:srgbClr val="F26522"/>
                </a:solidFill>
                <a:latin typeface="Arial" panose="020B0604020202020204" pitchFamily="34" charset="0"/>
                <a:cs typeface="Arial" panose="020B0604020202020204" pitchFamily="34" charset="0"/>
              </a:rPr>
              <a:t> REALITY WELDING TRAINING</a:t>
            </a:r>
          </a:p>
        </p:txBody>
      </p:sp>
      <p:pic>
        <p:nvPicPr>
          <p:cNvPr id="14" name="Picture 13" descr="Logo, company name&#10;&#10;Description automatically generated">
            <a:extLst>
              <a:ext uri="{FF2B5EF4-FFF2-40B4-BE49-F238E27FC236}">
                <a16:creationId xmlns:a16="http://schemas.microsoft.com/office/drawing/2014/main" id="{BCBEADD7-02D1-7B5D-58CA-A13D3EE95068}"/>
              </a:ext>
            </a:extLst>
          </p:cNvPr>
          <p:cNvPicPr>
            <a:picLocks noChangeAspect="1"/>
          </p:cNvPicPr>
          <p:nvPr/>
        </p:nvPicPr>
        <p:blipFill>
          <a:blip r:embed="rId4"/>
          <a:stretch>
            <a:fillRect/>
          </a:stretch>
        </p:blipFill>
        <p:spPr>
          <a:xfrm>
            <a:off x="-119929" y="0"/>
            <a:ext cx="3625106" cy="1917985"/>
          </a:xfrm>
          <a:prstGeom prst="rect">
            <a:avLst/>
          </a:prstGeom>
        </p:spPr>
      </p:pic>
      <p:sp>
        <p:nvSpPr>
          <p:cNvPr id="9" name="Subtitle 2">
            <a:extLst>
              <a:ext uri="{FF2B5EF4-FFF2-40B4-BE49-F238E27FC236}">
                <a16:creationId xmlns:a16="http://schemas.microsoft.com/office/drawing/2014/main" id="{781DE440-4D2F-2730-ECD9-8CA65F7DDEC8}"/>
              </a:ext>
            </a:extLst>
          </p:cNvPr>
          <p:cNvSpPr>
            <a:spLocks noGrp="1"/>
          </p:cNvSpPr>
          <p:nvPr>
            <p:ph type="subTitle" idx="1"/>
          </p:nvPr>
        </p:nvSpPr>
        <p:spPr>
          <a:xfrm>
            <a:off x="-1" y="2908345"/>
            <a:ext cx="5036026" cy="1445277"/>
          </a:xfrm>
        </p:spPr>
        <p:txBody>
          <a:bodyPr>
            <a:noAutofit/>
          </a:bodyPr>
          <a:lstStyle/>
          <a:p>
            <a:pPr algn="l"/>
            <a:r>
              <a:rPr lang="en-ZA" sz="2000" b="1" dirty="0">
                <a:solidFill>
                  <a:schemeClr val="bg1"/>
                </a:solidFill>
              </a:rPr>
              <a:t>CODED WELDER: OFO 651202-02</a:t>
            </a:r>
          </a:p>
          <a:p>
            <a:pPr algn="l"/>
            <a:r>
              <a:rPr lang="en-ZA" sz="2000" b="1" dirty="0">
                <a:solidFill>
                  <a:schemeClr val="bg1"/>
                </a:solidFill>
              </a:rPr>
              <a:t>KM-01</a:t>
            </a:r>
            <a:r>
              <a:rPr lang="en-US" sz="2000" b="1" dirty="0">
                <a:solidFill>
                  <a:schemeClr val="bg1"/>
                </a:solidFill>
              </a:rPr>
              <a:t>: INTRODUCTION TO THE WELDING TRADE NQF LEVEL 2, CREDITS 1 </a:t>
            </a:r>
            <a:endParaRPr lang="en-US" sz="2800" b="1" dirty="0">
              <a:solidFill>
                <a:schemeClr val="bg1"/>
              </a:solidFill>
            </a:endParaRPr>
          </a:p>
        </p:txBody>
      </p:sp>
      <p:cxnSp>
        <p:nvCxnSpPr>
          <p:cNvPr id="22" name="Straight Connector 21">
            <a:extLst>
              <a:ext uri="{FF2B5EF4-FFF2-40B4-BE49-F238E27FC236}">
                <a16:creationId xmlns:a16="http://schemas.microsoft.com/office/drawing/2014/main" id="{7C02999C-1C4F-A810-3E03-4C2354084044}"/>
              </a:ext>
            </a:extLst>
          </p:cNvPr>
          <p:cNvCxnSpPr>
            <a:cxnSpLocks/>
          </p:cNvCxnSpPr>
          <p:nvPr/>
        </p:nvCxnSpPr>
        <p:spPr>
          <a:xfrm>
            <a:off x="-119929" y="2883042"/>
            <a:ext cx="7012048" cy="0"/>
          </a:xfrm>
          <a:prstGeom prst="line">
            <a:avLst/>
          </a:prstGeom>
          <a:ln w="28575">
            <a:solidFill>
              <a:srgbClr val="F265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47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F63C-5610-FDFF-B39B-3F8460C0504D}"/>
              </a:ext>
            </a:extLst>
          </p:cNvPr>
          <p:cNvSpPr>
            <a:spLocks noGrp="1"/>
          </p:cNvSpPr>
          <p:nvPr>
            <p:ph type="title"/>
          </p:nvPr>
        </p:nvSpPr>
        <p:spPr>
          <a:xfrm>
            <a:off x="838200" y="365125"/>
            <a:ext cx="10515600" cy="987425"/>
          </a:xfrm>
        </p:spPr>
        <p:txBody>
          <a:bodyPr>
            <a:normAutofit/>
          </a:bodyPr>
          <a:lstStyle/>
          <a:p>
            <a:r>
              <a:rPr lang="en-US" i="0" dirty="0">
                <a:effectLst/>
                <a:latin typeface="Söhne"/>
              </a:rPr>
              <a:t>KT02: Specialized welding related positions </a:t>
            </a:r>
            <a:endParaRPr lang="en-ZA" dirty="0"/>
          </a:p>
        </p:txBody>
      </p:sp>
      <p:sp>
        <p:nvSpPr>
          <p:cNvPr id="3" name="Content Placeholder 2">
            <a:extLst>
              <a:ext uri="{FF2B5EF4-FFF2-40B4-BE49-F238E27FC236}">
                <a16:creationId xmlns:a16="http://schemas.microsoft.com/office/drawing/2014/main" id="{BC0A7D88-E115-206B-5FA1-20E5476C43AF}"/>
              </a:ext>
            </a:extLst>
          </p:cNvPr>
          <p:cNvSpPr>
            <a:spLocks noGrp="1"/>
          </p:cNvSpPr>
          <p:nvPr>
            <p:ph idx="1"/>
          </p:nvPr>
        </p:nvSpPr>
        <p:spPr>
          <a:xfrm>
            <a:off x="838200" y="1253331"/>
            <a:ext cx="10515600" cy="4351338"/>
          </a:xfrm>
        </p:spPr>
        <p:txBody>
          <a:bodyPr>
            <a:normAutofit fontScale="92500" lnSpcReduction="10000"/>
          </a:bodyPr>
          <a:lstStyle/>
          <a:p>
            <a:r>
              <a:rPr lang="en-US" dirty="0">
                <a:latin typeface="Söhne"/>
              </a:rPr>
              <a:t>W</a:t>
            </a:r>
            <a:r>
              <a:rPr lang="en-US" b="0" i="0" dirty="0">
                <a:effectLst/>
                <a:latin typeface="Söhne"/>
              </a:rPr>
              <a:t>e will explore roles beyond the traditional welder, focusing on professionals who play essential roles in the welding industry. </a:t>
            </a:r>
          </a:p>
          <a:p>
            <a:r>
              <a:rPr lang="en-US" b="0" i="0" dirty="0">
                <a:effectLst/>
                <a:latin typeface="Söhne"/>
              </a:rPr>
              <a:t>These specialized positions are essential to ensure the quality, safety, and efficiency of welding processes across various sectors.</a:t>
            </a:r>
          </a:p>
          <a:p>
            <a:pPr marL="0" indent="0">
              <a:buNone/>
            </a:pPr>
            <a:r>
              <a:rPr lang="en-US" b="1" i="0" dirty="0">
                <a:effectLst/>
                <a:latin typeface="Söhne"/>
              </a:rPr>
              <a:t>These include:</a:t>
            </a:r>
          </a:p>
          <a:p>
            <a:pPr>
              <a:buFont typeface="Wingdings" panose="05000000000000000000" pitchFamily="2" charset="2"/>
              <a:buChar char="v"/>
            </a:pPr>
            <a:r>
              <a:rPr lang="en-US" dirty="0"/>
              <a:t>The International Welding Practitioner </a:t>
            </a:r>
          </a:p>
          <a:p>
            <a:pPr>
              <a:buFont typeface="Wingdings" panose="05000000000000000000" pitchFamily="2" charset="2"/>
              <a:buChar char="v"/>
            </a:pPr>
            <a:r>
              <a:rPr lang="en-US" dirty="0"/>
              <a:t>The Occupational Trainer: Welding </a:t>
            </a:r>
          </a:p>
          <a:p>
            <a:pPr>
              <a:buFont typeface="Wingdings" panose="05000000000000000000" pitchFamily="2" charset="2"/>
              <a:buChar char="v"/>
            </a:pPr>
            <a:r>
              <a:rPr lang="en-US" dirty="0"/>
              <a:t>The International Welding Specialist </a:t>
            </a:r>
          </a:p>
          <a:p>
            <a:pPr>
              <a:buFont typeface="Wingdings" panose="05000000000000000000" pitchFamily="2" charset="2"/>
              <a:buChar char="v"/>
            </a:pPr>
            <a:r>
              <a:rPr lang="en-US" dirty="0"/>
              <a:t>The Welding Inspector </a:t>
            </a:r>
          </a:p>
          <a:p>
            <a:pPr>
              <a:buFont typeface="Wingdings" panose="05000000000000000000" pitchFamily="2" charset="2"/>
              <a:buChar char="v"/>
            </a:pPr>
            <a:r>
              <a:rPr lang="en-US" dirty="0"/>
              <a:t>The Welding Technologist and Engineer</a:t>
            </a:r>
            <a:endParaRPr lang="en-US" b="1" i="0" dirty="0">
              <a:effectLst/>
              <a:latin typeface="Söhne"/>
            </a:endParaRPr>
          </a:p>
        </p:txBody>
      </p:sp>
    </p:spTree>
    <p:extLst>
      <p:ext uri="{BB962C8B-B14F-4D97-AF65-F5344CB8AC3E}">
        <p14:creationId xmlns:p14="http://schemas.microsoft.com/office/powerpoint/2010/main" val="395747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371F-8799-AB16-9C1F-7D5AA13232CB}"/>
              </a:ext>
            </a:extLst>
          </p:cNvPr>
          <p:cNvSpPr>
            <a:spLocks noGrp="1"/>
          </p:cNvSpPr>
          <p:nvPr>
            <p:ph type="title"/>
          </p:nvPr>
        </p:nvSpPr>
        <p:spPr>
          <a:xfrm>
            <a:off x="838200" y="365125"/>
            <a:ext cx="10515600" cy="344559"/>
          </a:xfrm>
        </p:spPr>
        <p:txBody>
          <a:bodyPr>
            <a:noAutofit/>
          </a:bodyPr>
          <a:lstStyle/>
          <a:p>
            <a:r>
              <a:rPr lang="en-ZA" sz="3200" i="1" dirty="0"/>
              <a:t>The </a:t>
            </a:r>
            <a:r>
              <a:rPr lang="en-US" sz="3200" i="1" dirty="0">
                <a:latin typeface="Söhne"/>
              </a:rPr>
              <a:t>s</a:t>
            </a:r>
            <a:r>
              <a:rPr lang="en-US" sz="3200" i="1" dirty="0">
                <a:effectLst/>
                <a:latin typeface="Söhne"/>
              </a:rPr>
              <a:t>pecialized welding related positions </a:t>
            </a:r>
            <a:endParaRPr lang="en-ZA" sz="3200" i="1" dirty="0"/>
          </a:p>
        </p:txBody>
      </p:sp>
      <p:graphicFrame>
        <p:nvGraphicFramePr>
          <p:cNvPr id="4" name="Content Placeholder 3">
            <a:extLst>
              <a:ext uri="{FF2B5EF4-FFF2-40B4-BE49-F238E27FC236}">
                <a16:creationId xmlns:a16="http://schemas.microsoft.com/office/drawing/2014/main" id="{7DE502F9-032A-0AE0-2343-9B4CBA9C534F}"/>
              </a:ext>
            </a:extLst>
          </p:cNvPr>
          <p:cNvGraphicFramePr>
            <a:graphicFrameLocks noGrp="1"/>
          </p:cNvGraphicFramePr>
          <p:nvPr>
            <p:ph idx="1"/>
            <p:extLst>
              <p:ext uri="{D42A27DB-BD31-4B8C-83A1-F6EECF244321}">
                <p14:modId xmlns:p14="http://schemas.microsoft.com/office/powerpoint/2010/main" val="3481028827"/>
              </p:ext>
            </p:extLst>
          </p:nvPr>
        </p:nvGraphicFramePr>
        <p:xfrm>
          <a:off x="245660" y="805218"/>
          <a:ext cx="11723427" cy="4913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4857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5371F7-B7DB-2BFD-4DF8-1BD470A98EBF}"/>
              </a:ext>
            </a:extLst>
          </p:cNvPr>
          <p:cNvGraphicFramePr>
            <a:graphicFrameLocks noGrp="1"/>
          </p:cNvGraphicFramePr>
          <p:nvPr>
            <p:ph idx="1"/>
            <p:extLst>
              <p:ext uri="{D42A27DB-BD31-4B8C-83A1-F6EECF244321}">
                <p14:modId xmlns:p14="http://schemas.microsoft.com/office/powerpoint/2010/main" val="2189891822"/>
              </p:ext>
            </p:extLst>
          </p:nvPr>
        </p:nvGraphicFramePr>
        <p:xfrm>
          <a:off x="797256" y="515439"/>
          <a:ext cx="10148248" cy="5284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8740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F4C9-385C-2E58-CDC2-CF5A07748238}"/>
              </a:ext>
            </a:extLst>
          </p:cNvPr>
          <p:cNvSpPr>
            <a:spLocks noGrp="1"/>
          </p:cNvSpPr>
          <p:nvPr>
            <p:ph type="title"/>
          </p:nvPr>
        </p:nvSpPr>
        <p:spPr/>
        <p:txBody>
          <a:bodyPr/>
          <a:lstStyle/>
          <a:p>
            <a:r>
              <a:rPr lang="en-US" dirty="0"/>
              <a:t>Assessment Activity </a:t>
            </a:r>
            <a:endParaRPr lang="en-ZA" dirty="0"/>
          </a:p>
        </p:txBody>
      </p:sp>
      <p:sp>
        <p:nvSpPr>
          <p:cNvPr id="3" name="Content Placeholder 2">
            <a:extLst>
              <a:ext uri="{FF2B5EF4-FFF2-40B4-BE49-F238E27FC236}">
                <a16:creationId xmlns:a16="http://schemas.microsoft.com/office/drawing/2014/main" id="{A75280BA-EBDF-C804-7F21-55CE08E1F872}"/>
              </a:ext>
            </a:extLst>
          </p:cNvPr>
          <p:cNvSpPr>
            <a:spLocks noGrp="1"/>
          </p:cNvSpPr>
          <p:nvPr>
            <p:ph idx="1"/>
          </p:nvPr>
        </p:nvSpPr>
        <p:spPr/>
        <p:txBody>
          <a:bodyPr/>
          <a:lstStyle/>
          <a:p>
            <a:pPr marL="0" indent="0">
              <a:buNone/>
            </a:pPr>
            <a:r>
              <a:rPr lang="en-US" dirty="0"/>
              <a:t>Briefly describe the responsibilities/role/s of the following personnel associated with the welding industry:</a:t>
            </a:r>
          </a:p>
          <a:p>
            <a:r>
              <a:rPr lang="en-ZA" dirty="0"/>
              <a:t>The International Welding Practitioner.</a:t>
            </a:r>
          </a:p>
          <a:p>
            <a:r>
              <a:rPr lang="en-ZA" dirty="0"/>
              <a:t>The Occupational Trainer: Welding.</a:t>
            </a:r>
          </a:p>
          <a:p>
            <a:r>
              <a:rPr lang="en-ZA" dirty="0"/>
              <a:t>The International Welding Specialist.</a:t>
            </a:r>
          </a:p>
          <a:p>
            <a:r>
              <a:rPr lang="en-ZA" dirty="0"/>
              <a:t>The Welding Inspector. </a:t>
            </a:r>
          </a:p>
          <a:p>
            <a:r>
              <a:rPr lang="en-US" dirty="0"/>
              <a:t>The Welding Technologist and Engineer</a:t>
            </a:r>
            <a:endParaRPr lang="en-ZA" dirty="0"/>
          </a:p>
        </p:txBody>
      </p:sp>
    </p:spTree>
    <p:extLst>
      <p:ext uri="{BB962C8B-B14F-4D97-AF65-F5344CB8AC3E}">
        <p14:creationId xmlns:p14="http://schemas.microsoft.com/office/powerpoint/2010/main" val="4185534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01A6-1D43-C214-AB94-2A4EB2B36909}"/>
              </a:ext>
            </a:extLst>
          </p:cNvPr>
          <p:cNvSpPr>
            <a:spLocks noGrp="1"/>
          </p:cNvSpPr>
          <p:nvPr>
            <p:ph type="title"/>
          </p:nvPr>
        </p:nvSpPr>
        <p:spPr/>
        <p:txBody>
          <a:bodyPr/>
          <a:lstStyle/>
          <a:p>
            <a:r>
              <a:rPr lang="en-US" dirty="0"/>
              <a:t>KT03 The welding ARPL trade test procedures and processes</a:t>
            </a:r>
            <a:endParaRPr lang="en-ZA" dirty="0"/>
          </a:p>
        </p:txBody>
      </p:sp>
      <p:sp>
        <p:nvSpPr>
          <p:cNvPr id="3" name="Content Placeholder 2">
            <a:extLst>
              <a:ext uri="{FF2B5EF4-FFF2-40B4-BE49-F238E27FC236}">
                <a16:creationId xmlns:a16="http://schemas.microsoft.com/office/drawing/2014/main" id="{1CFF2BB8-B2AC-605A-D02B-E72404E26F2F}"/>
              </a:ext>
            </a:extLst>
          </p:cNvPr>
          <p:cNvSpPr>
            <a:spLocks noGrp="1"/>
          </p:cNvSpPr>
          <p:nvPr>
            <p:ph idx="1"/>
          </p:nvPr>
        </p:nvSpPr>
        <p:spPr/>
        <p:txBody>
          <a:bodyPr/>
          <a:lstStyle/>
          <a:p>
            <a:r>
              <a:rPr lang="en-US" dirty="0"/>
              <a:t>We explore the Welding ARPL (Assessment of Prior Learning) Trade Test Procedures through different aspects of assessing and recognizing prior welding skills and knowledge.</a:t>
            </a:r>
          </a:p>
          <a:p>
            <a:r>
              <a:rPr lang="en-US" dirty="0"/>
              <a:t> Understand how the ARPL trade test works, eligibility criteria, test procedures, and the overall process. This knowledge highlights the significance of assessing prior learning in welding and its impact on skills recognition.</a:t>
            </a:r>
            <a:endParaRPr lang="en-ZA" dirty="0"/>
          </a:p>
        </p:txBody>
      </p:sp>
    </p:spTree>
    <p:extLst>
      <p:ext uri="{BB962C8B-B14F-4D97-AF65-F5344CB8AC3E}">
        <p14:creationId xmlns:p14="http://schemas.microsoft.com/office/powerpoint/2010/main" val="132885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C54D-20B9-7DDD-489D-B32B89D19B7B}"/>
              </a:ext>
            </a:extLst>
          </p:cNvPr>
          <p:cNvSpPr>
            <a:spLocks noGrp="1"/>
          </p:cNvSpPr>
          <p:nvPr>
            <p:ph type="title"/>
          </p:nvPr>
        </p:nvSpPr>
        <p:spPr/>
        <p:txBody>
          <a:bodyPr>
            <a:normAutofit/>
          </a:bodyPr>
          <a:lstStyle/>
          <a:p>
            <a:r>
              <a:rPr lang="en-US" sz="3600" i="1" dirty="0"/>
              <a:t>The welding trade test and eligibility requirements</a:t>
            </a:r>
            <a:endParaRPr lang="en-ZA" sz="3600" i="1" dirty="0"/>
          </a:p>
        </p:txBody>
      </p:sp>
      <p:sp>
        <p:nvSpPr>
          <p:cNvPr id="3" name="Content Placeholder 2">
            <a:extLst>
              <a:ext uri="{FF2B5EF4-FFF2-40B4-BE49-F238E27FC236}">
                <a16:creationId xmlns:a16="http://schemas.microsoft.com/office/drawing/2014/main" id="{E5339A0C-CA47-9749-F339-E40D5C30610F}"/>
              </a:ext>
            </a:extLst>
          </p:cNvPr>
          <p:cNvSpPr>
            <a:spLocks noGrp="1"/>
          </p:cNvSpPr>
          <p:nvPr>
            <p:ph idx="1"/>
          </p:nvPr>
        </p:nvSpPr>
        <p:spPr/>
        <p:txBody>
          <a:bodyPr/>
          <a:lstStyle/>
          <a:p>
            <a:r>
              <a:rPr lang="en-US" b="0" i="0" dirty="0">
                <a:effectLst/>
              </a:rPr>
              <a:t>In South Africa, welding apprentices face legal restrictions outlined in the Skills Development Act, specifically </a:t>
            </a:r>
            <a:r>
              <a:rPr lang="en-US" b="0" i="1" dirty="0">
                <a:effectLst/>
              </a:rPr>
              <a:t>Act No. 97 of 1998 </a:t>
            </a:r>
            <a:r>
              <a:rPr lang="en-US" b="0" i="0" dirty="0">
                <a:effectLst/>
              </a:rPr>
              <a:t>and its amendments, particularly Amended </a:t>
            </a:r>
            <a:r>
              <a:rPr lang="en-US" b="0" i="1" dirty="0">
                <a:effectLst/>
              </a:rPr>
              <a:t>Act No. 37 of 2008</a:t>
            </a:r>
            <a:r>
              <a:rPr lang="en-US" b="0" i="0" dirty="0">
                <a:effectLst/>
              </a:rPr>
              <a:t>. </a:t>
            </a:r>
          </a:p>
          <a:p>
            <a:r>
              <a:rPr lang="en-US" b="0" i="0" dirty="0">
                <a:effectLst/>
              </a:rPr>
              <a:t>These laws chart the path to becoming a certified artisan in the country.</a:t>
            </a:r>
            <a:endParaRPr lang="en-ZA" dirty="0"/>
          </a:p>
        </p:txBody>
      </p:sp>
    </p:spTree>
    <p:extLst>
      <p:ext uri="{BB962C8B-B14F-4D97-AF65-F5344CB8AC3E}">
        <p14:creationId xmlns:p14="http://schemas.microsoft.com/office/powerpoint/2010/main" val="1348188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C412-E352-8595-65E3-116A319CDE80}"/>
              </a:ext>
            </a:extLst>
          </p:cNvPr>
          <p:cNvSpPr>
            <a:spLocks noGrp="1"/>
          </p:cNvSpPr>
          <p:nvPr>
            <p:ph type="title"/>
          </p:nvPr>
        </p:nvSpPr>
        <p:spPr/>
        <p:txBody>
          <a:bodyPr>
            <a:noAutofit/>
          </a:bodyPr>
          <a:lstStyle/>
          <a:p>
            <a:r>
              <a:rPr lang="en-US" sz="2400" dirty="0">
                <a:ea typeface="+mn-ea"/>
              </a:rPr>
              <a:t>According to Section 26D of Act No. 37, individuals have the right to apply for a trade test if they meet certain criteria:</a:t>
            </a:r>
            <a:endParaRPr lang="en-ZA" sz="2400" dirty="0">
              <a:ea typeface="+mn-ea"/>
            </a:endParaRPr>
          </a:p>
        </p:txBody>
      </p:sp>
      <p:sp>
        <p:nvSpPr>
          <p:cNvPr id="3" name="Content Placeholder 2">
            <a:extLst>
              <a:ext uri="{FF2B5EF4-FFF2-40B4-BE49-F238E27FC236}">
                <a16:creationId xmlns:a16="http://schemas.microsoft.com/office/drawing/2014/main" id="{CEFCAF3B-9857-7E89-28C0-428EA8A35240}"/>
              </a:ext>
            </a:extLst>
          </p:cNvPr>
          <p:cNvSpPr>
            <a:spLocks noGrp="1"/>
          </p:cNvSpPr>
          <p:nvPr>
            <p:ph idx="1"/>
          </p:nvPr>
        </p:nvSpPr>
        <p:spPr>
          <a:xfrm>
            <a:off x="838200" y="1690688"/>
            <a:ext cx="10515600" cy="4351338"/>
          </a:xfrm>
        </p:spPr>
        <p:txBody>
          <a:bodyPr>
            <a:normAutofit/>
          </a:bodyPr>
          <a:lstStyle/>
          <a:p>
            <a:r>
              <a:rPr lang="en-US" sz="2400" dirty="0"/>
              <a:t>If the individual has successfully completed a learnership relevant to the specific trade; or</a:t>
            </a:r>
          </a:p>
          <a:p>
            <a:r>
              <a:rPr lang="en-US" sz="2400" dirty="0"/>
              <a:t>If the individual has met the necessary requirements of an apprenticeship program related to that trade; or</a:t>
            </a:r>
          </a:p>
          <a:p>
            <a:r>
              <a:rPr lang="en-US" sz="2400" dirty="0"/>
              <a:t> If an accredited trade test center has confirmed that the person possesses sufficient prior learning in connection with the trade; and</a:t>
            </a:r>
          </a:p>
          <a:p>
            <a:r>
              <a:rPr lang="en-US" sz="2400" dirty="0"/>
              <a:t>If the individual holds an occupational or vocational qualification with the required work experience, they qualify. Occupational qualifications are registered with SAQA, and Vocational qualifications are registered by the Department of Higher Education and Training for TVET institutions.</a:t>
            </a:r>
            <a:endParaRPr lang="en-ZA" sz="2400" dirty="0"/>
          </a:p>
        </p:txBody>
      </p:sp>
    </p:spTree>
    <p:extLst>
      <p:ext uri="{BB962C8B-B14F-4D97-AF65-F5344CB8AC3E}">
        <p14:creationId xmlns:p14="http://schemas.microsoft.com/office/powerpoint/2010/main" val="1209792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3EE6-8120-778B-DD72-6CFB501073A4}"/>
              </a:ext>
            </a:extLst>
          </p:cNvPr>
          <p:cNvSpPr>
            <a:spLocks noGrp="1"/>
          </p:cNvSpPr>
          <p:nvPr>
            <p:ph type="title"/>
          </p:nvPr>
        </p:nvSpPr>
        <p:spPr>
          <a:xfrm>
            <a:off x="665328" y="153192"/>
            <a:ext cx="10515600" cy="1325563"/>
          </a:xfrm>
        </p:spPr>
        <p:txBody>
          <a:bodyPr>
            <a:normAutofit/>
          </a:bodyPr>
          <a:lstStyle/>
          <a:p>
            <a:r>
              <a:rPr lang="en-ZA" sz="3600" i="1" dirty="0"/>
              <a:t>The difference between the two main </a:t>
            </a:r>
            <a:r>
              <a:rPr lang="en-US" sz="3600" b="0" i="1" dirty="0">
                <a:effectLst/>
                <a:latin typeface="Söhne"/>
              </a:rPr>
              <a:t>learning program within the welding occupation:</a:t>
            </a:r>
            <a:endParaRPr lang="en-ZA" sz="3600" i="1" dirty="0"/>
          </a:p>
        </p:txBody>
      </p:sp>
      <p:sp>
        <p:nvSpPr>
          <p:cNvPr id="3" name="Content Placeholder 2">
            <a:extLst>
              <a:ext uri="{FF2B5EF4-FFF2-40B4-BE49-F238E27FC236}">
                <a16:creationId xmlns:a16="http://schemas.microsoft.com/office/drawing/2014/main" id="{F99EC03D-8609-53B5-F60A-1E22565B6EBF}"/>
              </a:ext>
            </a:extLst>
          </p:cNvPr>
          <p:cNvSpPr>
            <a:spLocks noGrp="1"/>
          </p:cNvSpPr>
          <p:nvPr>
            <p:ph idx="1"/>
          </p:nvPr>
        </p:nvSpPr>
        <p:spPr>
          <a:xfrm>
            <a:off x="914400" y="1478755"/>
            <a:ext cx="10266528" cy="4351338"/>
          </a:xfrm>
        </p:spPr>
        <p:txBody>
          <a:bodyPr>
            <a:normAutofit fontScale="92500" lnSpcReduction="10000"/>
          </a:bodyPr>
          <a:lstStyle/>
          <a:p>
            <a:pPr>
              <a:buFont typeface="Arial" panose="020B0604020202020204" pitchFamily="34" charset="0"/>
              <a:buChar char="•"/>
            </a:pPr>
            <a:r>
              <a:rPr lang="en-US" sz="2400" b="0" i="0" dirty="0">
                <a:effectLst/>
              </a:rPr>
              <a:t>A </a:t>
            </a:r>
            <a:r>
              <a:rPr lang="en-US" sz="2400" b="0" i="0" u="sng" dirty="0">
                <a:effectLst/>
              </a:rPr>
              <a:t>qualified welder </a:t>
            </a:r>
            <a:r>
              <a:rPr lang="en-US" sz="2400" b="0" i="0" dirty="0">
                <a:effectLst/>
              </a:rPr>
              <a:t>holds a South African welding qualification, as demonstrated by a certificate issued by the Quality Council for Trades and </a:t>
            </a:r>
            <a:r>
              <a:rPr lang="en-US" sz="2400" dirty="0"/>
              <a:t>Occupations (QCTO).</a:t>
            </a:r>
          </a:p>
          <a:p>
            <a:pPr marL="0" indent="0">
              <a:buNone/>
            </a:pPr>
            <a:r>
              <a:rPr lang="en-US" sz="2400" b="0" i="0" dirty="0">
                <a:effectLst/>
              </a:rPr>
              <a:t>   - A skilled welder obtains a "Red Seal" by completing apprenticeships, learnerships, or ARPL, and passing a Trade Test.</a:t>
            </a:r>
          </a:p>
          <a:p>
            <a:pPr>
              <a:buFont typeface="Arial" panose="020B0604020202020204" pitchFamily="34" charset="0"/>
              <a:buChar char="•"/>
            </a:pPr>
            <a:r>
              <a:rPr lang="en-US" sz="2400" b="0" i="0" dirty="0">
                <a:effectLst/>
              </a:rPr>
              <a:t>A </a:t>
            </a:r>
            <a:r>
              <a:rPr lang="en-US" sz="2400" b="0" i="0" u="sng" dirty="0">
                <a:effectLst/>
              </a:rPr>
              <a:t>certificated (coded) welder </a:t>
            </a:r>
            <a:r>
              <a:rPr lang="en-US" sz="2400" b="0" i="0" dirty="0">
                <a:effectLst/>
              </a:rPr>
              <a:t>is endorsed by a company, indicating their competence in producing welds that meet national or international standards (such as SANS, ASME, DIN).</a:t>
            </a:r>
          </a:p>
          <a:p>
            <a:pPr marL="0" indent="0">
              <a:buNone/>
            </a:pPr>
            <a:r>
              <a:rPr lang="en-US" sz="2400" dirty="0"/>
              <a:t>    - Someone who is authorized to perform welding using a particular welding method has their qualifications recorded and endorsed by their employing company.</a:t>
            </a:r>
            <a:endParaRPr lang="en-US" sz="2400" b="0" i="0" dirty="0">
              <a:effectLst/>
            </a:endParaRPr>
          </a:p>
          <a:p>
            <a:pPr>
              <a:buFont typeface="Wingdings" panose="05000000000000000000" pitchFamily="2" charset="2"/>
              <a:buChar char="v"/>
            </a:pPr>
            <a:r>
              <a:rPr lang="en-US" dirty="0">
                <a:latin typeface="Söhne"/>
              </a:rPr>
              <a:t>However, these programs differ as per national or international standards. </a:t>
            </a:r>
          </a:p>
          <a:p>
            <a:pPr marL="0" indent="0">
              <a:buNone/>
            </a:pPr>
            <a:endParaRPr lang="en-US" b="0" i="0" dirty="0">
              <a:effectLst/>
              <a:latin typeface="Söhne"/>
            </a:endParaRPr>
          </a:p>
          <a:p>
            <a:endParaRPr lang="en-ZA" dirty="0"/>
          </a:p>
        </p:txBody>
      </p:sp>
    </p:spTree>
    <p:extLst>
      <p:ext uri="{BB962C8B-B14F-4D97-AF65-F5344CB8AC3E}">
        <p14:creationId xmlns:p14="http://schemas.microsoft.com/office/powerpoint/2010/main" val="1026821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6FAB-C2AA-F1DC-57B7-3E9775E363A1}"/>
              </a:ext>
            </a:extLst>
          </p:cNvPr>
          <p:cNvSpPr>
            <a:spLocks noGrp="1"/>
          </p:cNvSpPr>
          <p:nvPr>
            <p:ph type="title"/>
          </p:nvPr>
        </p:nvSpPr>
        <p:spPr>
          <a:xfrm>
            <a:off x="545910" y="365125"/>
            <a:ext cx="10807890" cy="1325563"/>
          </a:xfrm>
        </p:spPr>
        <p:txBody>
          <a:bodyPr>
            <a:noAutofit/>
          </a:bodyPr>
          <a:lstStyle/>
          <a:p>
            <a:r>
              <a:rPr lang="en-US" sz="2800" b="0" i="1" dirty="0">
                <a:effectLst/>
                <a:latin typeface="Söhne"/>
              </a:rPr>
              <a:t>When considering national or international standards, it's important to recognize that each country has its own set of standards.</a:t>
            </a:r>
            <a:br>
              <a:rPr lang="en-US" sz="2800" b="0" i="1" dirty="0">
                <a:effectLst/>
                <a:latin typeface="Söhne"/>
              </a:rPr>
            </a:br>
            <a:r>
              <a:rPr lang="en-US" sz="1800" b="0" i="0" dirty="0">
                <a:effectLst/>
                <a:latin typeface="Söhne"/>
              </a:rPr>
              <a:t>Understanding these distinctions and international standards is crucial in welding for ensuring quality and safety.</a:t>
            </a:r>
            <a:endParaRPr lang="en-ZA" sz="2800" i="1" dirty="0"/>
          </a:p>
        </p:txBody>
      </p:sp>
      <p:graphicFrame>
        <p:nvGraphicFramePr>
          <p:cNvPr id="5" name="Content Placeholder 4">
            <a:extLst>
              <a:ext uri="{FF2B5EF4-FFF2-40B4-BE49-F238E27FC236}">
                <a16:creationId xmlns:a16="http://schemas.microsoft.com/office/drawing/2014/main" id="{F291B0A8-F30C-A026-38F5-98B6F9A4D0C7}"/>
              </a:ext>
            </a:extLst>
          </p:cNvPr>
          <p:cNvGraphicFramePr>
            <a:graphicFrameLocks noGrp="1"/>
          </p:cNvGraphicFramePr>
          <p:nvPr>
            <p:ph idx="1"/>
            <p:extLst>
              <p:ext uri="{D42A27DB-BD31-4B8C-83A1-F6EECF244321}">
                <p14:modId xmlns:p14="http://schemas.microsoft.com/office/powerpoint/2010/main" val="1460430802"/>
              </p:ext>
            </p:extLst>
          </p:nvPr>
        </p:nvGraphicFramePr>
        <p:xfrm>
          <a:off x="838201" y="1579966"/>
          <a:ext cx="9001836" cy="434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212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A477-E51F-F696-6A93-C3D05172CE5A}"/>
              </a:ext>
            </a:extLst>
          </p:cNvPr>
          <p:cNvSpPr>
            <a:spLocks noGrp="1"/>
          </p:cNvSpPr>
          <p:nvPr>
            <p:ph type="title"/>
          </p:nvPr>
        </p:nvSpPr>
        <p:spPr/>
        <p:txBody>
          <a:bodyPr>
            <a:normAutofit fontScale="90000"/>
          </a:bodyPr>
          <a:lstStyle/>
          <a:p>
            <a:r>
              <a:rPr lang="en-US" dirty="0"/>
              <a:t>Welding Trade Test and Eligibility as per the South African standards:</a:t>
            </a:r>
            <a:br>
              <a:rPr lang="en-US" dirty="0"/>
            </a:br>
            <a:endParaRPr lang="en-ZA" dirty="0"/>
          </a:p>
        </p:txBody>
      </p:sp>
      <p:sp>
        <p:nvSpPr>
          <p:cNvPr id="3" name="Content Placeholder 2">
            <a:extLst>
              <a:ext uri="{FF2B5EF4-FFF2-40B4-BE49-F238E27FC236}">
                <a16:creationId xmlns:a16="http://schemas.microsoft.com/office/drawing/2014/main" id="{F0D238C5-BD87-3935-1EFA-295FFBB143EE}"/>
              </a:ext>
            </a:extLst>
          </p:cNvPr>
          <p:cNvSpPr>
            <a:spLocks noGrp="1"/>
          </p:cNvSpPr>
          <p:nvPr>
            <p:ph idx="1"/>
          </p:nvPr>
        </p:nvSpPr>
        <p:spPr>
          <a:xfrm>
            <a:off x="688074" y="1566317"/>
            <a:ext cx="10515600" cy="4351338"/>
          </a:xfrm>
        </p:spPr>
        <p:txBody>
          <a:bodyPr>
            <a:normAutofit/>
          </a:bodyPr>
          <a:lstStyle/>
          <a:p>
            <a:r>
              <a:rPr lang="en-US" dirty="0"/>
              <a:t>The existing regulations governing the welding trade test, specifically the Trade Test Regulations of 2015, outline the criteria that South African citizens must meet to participate in the welder's trade test.</a:t>
            </a:r>
          </a:p>
          <a:p>
            <a:r>
              <a:rPr lang="en-US" dirty="0"/>
              <a:t>Eligibility for the trade test is contingent on considering the distinct pathways. </a:t>
            </a:r>
          </a:p>
          <a:p>
            <a:r>
              <a:rPr lang="en-US" dirty="0"/>
              <a:t>The table below provides a concise guide on meeting the requirements for the trade test, facilitating the journey toward achieving "Red Seal" qualification.</a:t>
            </a:r>
            <a:endParaRPr lang="en-ZA" dirty="0"/>
          </a:p>
        </p:txBody>
      </p:sp>
    </p:spTree>
    <p:extLst>
      <p:ext uri="{BB962C8B-B14F-4D97-AF65-F5344CB8AC3E}">
        <p14:creationId xmlns:p14="http://schemas.microsoft.com/office/powerpoint/2010/main" val="3596161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6573-4B35-F1FE-8C90-3E67D3DECE55}"/>
              </a:ext>
            </a:extLst>
          </p:cNvPr>
          <p:cNvSpPr>
            <a:spLocks noGrp="1"/>
          </p:cNvSpPr>
          <p:nvPr>
            <p:ph type="title"/>
          </p:nvPr>
        </p:nvSpPr>
        <p:spPr>
          <a:xfrm>
            <a:off x="838200" y="365125"/>
            <a:ext cx="9602337" cy="549275"/>
          </a:xfrm>
        </p:spPr>
        <p:txBody>
          <a:bodyPr>
            <a:normAutofit fontScale="90000"/>
          </a:bodyPr>
          <a:lstStyle/>
          <a:p>
            <a:pPr algn="ctr"/>
            <a:r>
              <a:rPr lang="en-US" dirty="0"/>
              <a:t>An Introduction to welding</a:t>
            </a:r>
            <a:endParaRPr lang="en-ZA" dirty="0"/>
          </a:p>
        </p:txBody>
      </p:sp>
      <p:pic>
        <p:nvPicPr>
          <p:cNvPr id="4" name="An Introduction to Welding">
            <a:hlinkClick r:id="" action="ppaction://media"/>
            <a:extLst>
              <a:ext uri="{FF2B5EF4-FFF2-40B4-BE49-F238E27FC236}">
                <a16:creationId xmlns:a16="http://schemas.microsoft.com/office/drawing/2014/main" id="{A0AD971E-6708-A009-1DCA-F5E8180CC0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99717" y="1034053"/>
            <a:ext cx="8230883" cy="4629767"/>
          </a:xfrm>
        </p:spPr>
      </p:pic>
    </p:spTree>
    <p:extLst>
      <p:ext uri="{BB962C8B-B14F-4D97-AF65-F5344CB8AC3E}">
        <p14:creationId xmlns:p14="http://schemas.microsoft.com/office/powerpoint/2010/main" val="68929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5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1F8B89B-3155-4008-9145-52ECE1BA781D}"/>
              </a:ext>
            </a:extLst>
          </p:cNvPr>
          <p:cNvGraphicFramePr>
            <a:graphicFrameLocks noGrp="1"/>
          </p:cNvGraphicFramePr>
          <p:nvPr>
            <p:ph idx="1"/>
            <p:extLst>
              <p:ext uri="{D42A27DB-BD31-4B8C-83A1-F6EECF244321}">
                <p14:modId xmlns:p14="http://schemas.microsoft.com/office/powerpoint/2010/main" val="291303137"/>
              </p:ext>
            </p:extLst>
          </p:nvPr>
        </p:nvGraphicFramePr>
        <p:xfrm>
          <a:off x="586854" y="286602"/>
          <a:ext cx="9628566" cy="5307022"/>
        </p:xfrm>
        <a:graphic>
          <a:graphicData uri="http://schemas.openxmlformats.org/drawingml/2006/table">
            <a:tbl>
              <a:tblPr firstRow="1" bandRow="1">
                <a:tableStyleId>{72833802-FEF1-4C79-8D5D-14CF1EAF98D9}</a:tableStyleId>
              </a:tblPr>
              <a:tblGrid>
                <a:gridCol w="1953247">
                  <a:extLst>
                    <a:ext uri="{9D8B030D-6E8A-4147-A177-3AD203B41FA5}">
                      <a16:colId xmlns:a16="http://schemas.microsoft.com/office/drawing/2014/main" val="1837927352"/>
                    </a:ext>
                  </a:extLst>
                </a:gridCol>
                <a:gridCol w="1277015">
                  <a:extLst>
                    <a:ext uri="{9D8B030D-6E8A-4147-A177-3AD203B41FA5}">
                      <a16:colId xmlns:a16="http://schemas.microsoft.com/office/drawing/2014/main" val="1874496469"/>
                    </a:ext>
                  </a:extLst>
                </a:gridCol>
                <a:gridCol w="1236829">
                  <a:extLst>
                    <a:ext uri="{9D8B030D-6E8A-4147-A177-3AD203B41FA5}">
                      <a16:colId xmlns:a16="http://schemas.microsoft.com/office/drawing/2014/main" val="3628854380"/>
                    </a:ext>
                  </a:extLst>
                </a:gridCol>
                <a:gridCol w="1562495">
                  <a:extLst>
                    <a:ext uri="{9D8B030D-6E8A-4147-A177-3AD203B41FA5}">
                      <a16:colId xmlns:a16="http://schemas.microsoft.com/office/drawing/2014/main" val="2306797030"/>
                    </a:ext>
                  </a:extLst>
                </a:gridCol>
                <a:gridCol w="911161">
                  <a:extLst>
                    <a:ext uri="{9D8B030D-6E8A-4147-A177-3AD203B41FA5}">
                      <a16:colId xmlns:a16="http://schemas.microsoft.com/office/drawing/2014/main" val="806981252"/>
                    </a:ext>
                  </a:extLst>
                </a:gridCol>
                <a:gridCol w="940816">
                  <a:extLst>
                    <a:ext uri="{9D8B030D-6E8A-4147-A177-3AD203B41FA5}">
                      <a16:colId xmlns:a16="http://schemas.microsoft.com/office/drawing/2014/main" val="3720698456"/>
                    </a:ext>
                  </a:extLst>
                </a:gridCol>
                <a:gridCol w="1747003">
                  <a:extLst>
                    <a:ext uri="{9D8B030D-6E8A-4147-A177-3AD203B41FA5}">
                      <a16:colId xmlns:a16="http://schemas.microsoft.com/office/drawing/2014/main" val="4090098249"/>
                    </a:ext>
                  </a:extLst>
                </a:gridCol>
              </a:tblGrid>
              <a:tr h="331212">
                <a:tc gridSpan="7">
                  <a:txBody>
                    <a:bodyPr/>
                    <a:lstStyle/>
                    <a:p>
                      <a:r>
                        <a:rPr lang="en-US" dirty="0"/>
                        <a:t>Table of access to Trade Test (Minimum Academic Requirements)</a:t>
                      </a:r>
                      <a:endParaRPr lang="en-ZA" dirty="0"/>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140538435"/>
                  </a:ext>
                </a:extLst>
              </a:tr>
              <a:tr h="579621">
                <a:tc>
                  <a:txBody>
                    <a:bodyPr/>
                    <a:lstStyle/>
                    <a:p>
                      <a:pPr fontAlgn="b"/>
                      <a:r>
                        <a:rPr lang="en-ZA" b="1" dirty="0">
                          <a:effectLst/>
                        </a:rPr>
                        <a:t>Academic Criteria</a:t>
                      </a:r>
                    </a:p>
                  </a:txBody>
                  <a:tcPr anchor="b"/>
                </a:tc>
                <a:tc>
                  <a:txBody>
                    <a:bodyPr/>
                    <a:lstStyle/>
                    <a:p>
                      <a:pPr fontAlgn="b"/>
                      <a:r>
                        <a:rPr lang="en-ZA" b="1" dirty="0">
                          <a:effectLst/>
                        </a:rPr>
                        <a:t>Learnership NQF L3</a:t>
                      </a:r>
                    </a:p>
                  </a:txBody>
                  <a:tcPr anchor="b"/>
                </a:tc>
                <a:tc>
                  <a:txBody>
                    <a:bodyPr/>
                    <a:lstStyle/>
                    <a:p>
                      <a:pPr fontAlgn="b"/>
                      <a:r>
                        <a:rPr lang="en-ZA" b="1">
                          <a:effectLst/>
                        </a:rPr>
                        <a:t>Learnership NQF L4</a:t>
                      </a:r>
                    </a:p>
                  </a:txBody>
                  <a:tcPr anchor="b"/>
                </a:tc>
                <a:tc>
                  <a:txBody>
                    <a:bodyPr/>
                    <a:lstStyle/>
                    <a:p>
                      <a:pPr fontAlgn="b"/>
                      <a:r>
                        <a:rPr lang="en-ZA" b="1">
                          <a:effectLst/>
                        </a:rPr>
                        <a:t>Apprenticeship</a:t>
                      </a:r>
                    </a:p>
                  </a:txBody>
                  <a:tcPr anchor="b"/>
                </a:tc>
                <a:tc>
                  <a:txBody>
                    <a:bodyPr/>
                    <a:lstStyle/>
                    <a:p>
                      <a:pPr fontAlgn="b"/>
                      <a:r>
                        <a:rPr lang="en-ZA" b="1" dirty="0">
                          <a:effectLst/>
                        </a:rPr>
                        <a:t>ARPL</a:t>
                      </a:r>
                    </a:p>
                  </a:txBody>
                  <a:tcPr anchor="b"/>
                </a:tc>
                <a:tc>
                  <a:txBody>
                    <a:bodyPr/>
                    <a:lstStyle/>
                    <a:p>
                      <a:pPr fontAlgn="b"/>
                      <a:r>
                        <a:rPr lang="en-ZA" b="1">
                          <a:effectLst/>
                        </a:rPr>
                        <a:t>NCV</a:t>
                      </a:r>
                    </a:p>
                  </a:txBody>
                  <a:tcPr anchor="b"/>
                </a:tc>
                <a:tc>
                  <a:txBody>
                    <a:bodyPr/>
                    <a:lstStyle/>
                    <a:p>
                      <a:pPr fontAlgn="b"/>
                      <a:r>
                        <a:rPr lang="en-ZA" b="1" dirty="0">
                          <a:effectLst/>
                        </a:rPr>
                        <a:t>NOC QCTO</a:t>
                      </a:r>
                    </a:p>
                  </a:txBody>
                  <a:tcPr anchor="b"/>
                </a:tc>
                <a:extLst>
                  <a:ext uri="{0D108BD9-81ED-4DB2-BD59-A6C34878D82A}">
                    <a16:rowId xmlns:a16="http://schemas.microsoft.com/office/drawing/2014/main" val="2104449518"/>
                  </a:ext>
                </a:extLst>
              </a:tr>
              <a:tr h="524419">
                <a:tc>
                  <a:txBody>
                    <a:bodyPr/>
                    <a:lstStyle/>
                    <a:p>
                      <a:pPr fontAlgn="base"/>
                      <a:r>
                        <a:rPr lang="en-ZA" sz="1600" dirty="0">
                          <a:effectLst/>
                        </a:rPr>
                        <a:t>Technical Matric</a:t>
                      </a:r>
                    </a:p>
                    <a:p>
                      <a:pPr fontAlgn="base"/>
                      <a:r>
                        <a:rPr lang="en-ZA" sz="1600" dirty="0">
                          <a:effectLst/>
                        </a:rPr>
                        <a:t>(2 technical subjects)</a:t>
                      </a:r>
                    </a:p>
                  </a:txBody>
                  <a:tcPr anchor="ctr"/>
                </a:tc>
                <a:tc>
                  <a:txBody>
                    <a:bodyPr/>
                    <a:lstStyle/>
                    <a:p>
                      <a:pPr fontAlgn="base"/>
                      <a:r>
                        <a:rPr lang="en-US" sz="1600" dirty="0">
                          <a:effectLst/>
                        </a:rPr>
                        <a:t>Optional </a:t>
                      </a:r>
                      <a:endParaRPr lang="en-ZA" sz="1600" dirty="0">
                        <a:effectLst/>
                      </a:endParaRPr>
                    </a:p>
                  </a:txBody>
                  <a:tcPr anchor="ctr"/>
                </a:tc>
                <a:tc>
                  <a:txBody>
                    <a:bodyPr/>
                    <a:lstStyle/>
                    <a:p>
                      <a:pPr fontAlgn="base"/>
                      <a:r>
                        <a:rPr lang="en-US" sz="1600" dirty="0">
                          <a:effectLst/>
                        </a:rPr>
                        <a:t>Optional </a:t>
                      </a:r>
                      <a:endParaRPr lang="en-ZA" sz="1600" dirty="0">
                        <a:effectLst/>
                      </a:endParaRPr>
                    </a:p>
                  </a:txBody>
                  <a:tcPr anchor="ctr"/>
                </a:tc>
                <a:tc>
                  <a:txBody>
                    <a:bodyPr/>
                    <a:lstStyle/>
                    <a:p>
                      <a:pPr fontAlgn="base"/>
                      <a:r>
                        <a:rPr lang="en-US" sz="1600" dirty="0">
                          <a:effectLst/>
                        </a:rPr>
                        <a:t>Optional</a:t>
                      </a:r>
                      <a:endParaRPr lang="en-ZA" sz="1600" dirty="0">
                        <a:effectLst/>
                      </a:endParaRPr>
                    </a:p>
                  </a:txBody>
                  <a:tcPr anchor="ctr"/>
                </a:tc>
                <a:tc>
                  <a:txBody>
                    <a:bodyPr/>
                    <a:lstStyle/>
                    <a:p>
                      <a:pPr fontAlgn="base"/>
                      <a:r>
                        <a:rPr lang="en-ZA" sz="1600" dirty="0">
                          <a:effectLst/>
                        </a:rPr>
                        <a:t>√</a:t>
                      </a:r>
                    </a:p>
                  </a:txBody>
                  <a:tcPr anchor="ctr"/>
                </a:tc>
                <a:tc>
                  <a:txBody>
                    <a:bodyPr/>
                    <a:lstStyle/>
                    <a:p>
                      <a:pPr fontAlgn="base"/>
                      <a:r>
                        <a:rPr lang="en-ZA" sz="1600" dirty="0">
                          <a:effectLst/>
                        </a:rPr>
                        <a:t>Optional</a:t>
                      </a:r>
                    </a:p>
                  </a:txBody>
                  <a:tcPr anchor="ctr"/>
                </a:tc>
                <a:tc>
                  <a:txBody>
                    <a:bodyPr/>
                    <a:lstStyle/>
                    <a:p>
                      <a:pPr fontAlgn="base"/>
                      <a:r>
                        <a:rPr lang="en-ZA" sz="1600" dirty="0">
                          <a:effectLst/>
                        </a:rPr>
                        <a:t>Optional</a:t>
                      </a:r>
                    </a:p>
                  </a:txBody>
                  <a:tcPr anchor="ctr"/>
                </a:tc>
                <a:extLst>
                  <a:ext uri="{0D108BD9-81ED-4DB2-BD59-A6C34878D82A}">
                    <a16:rowId xmlns:a16="http://schemas.microsoft.com/office/drawing/2014/main" val="4193429432"/>
                  </a:ext>
                </a:extLst>
              </a:tr>
              <a:tr h="303611">
                <a:tc>
                  <a:txBody>
                    <a:bodyPr/>
                    <a:lstStyle/>
                    <a:p>
                      <a:pPr fontAlgn="base"/>
                      <a:r>
                        <a:rPr lang="en-ZA" sz="1600" dirty="0">
                          <a:effectLst/>
                        </a:rPr>
                        <a:t>NQF L3</a:t>
                      </a:r>
                    </a:p>
                  </a:txBody>
                  <a:tcPr anchor="ctr"/>
                </a:tc>
                <a:tc>
                  <a:txBody>
                    <a:bodyPr/>
                    <a:lstStyle/>
                    <a:p>
                      <a:pPr fontAlgn="base"/>
                      <a:r>
                        <a:rPr lang="en-ZA" sz="1600">
                          <a:effectLst/>
                        </a:rPr>
                        <a:t>√</a:t>
                      </a:r>
                    </a:p>
                  </a:txBody>
                  <a:tcPr anchor="ctr"/>
                </a:tc>
                <a:tc>
                  <a:txBody>
                    <a:bodyPr/>
                    <a:lstStyle/>
                    <a:p>
                      <a:pPr fontAlgn="base"/>
                      <a:endParaRPr lang="en-ZA" sz="1600" dirty="0">
                        <a:effectLst/>
                      </a:endParaRPr>
                    </a:p>
                  </a:txBody>
                  <a:tcPr anchor="ctr"/>
                </a:tc>
                <a:tc>
                  <a:txBody>
                    <a:bodyPr/>
                    <a:lstStyle/>
                    <a:p>
                      <a:pPr fontAlgn="base"/>
                      <a:endParaRPr lang="en-ZA" sz="1600" dirty="0">
                        <a:effectLst/>
                      </a:endParaRPr>
                    </a:p>
                  </a:txBody>
                  <a:tcPr anchor="ctr"/>
                </a:tc>
                <a:tc>
                  <a:txBody>
                    <a:bodyPr/>
                    <a:lstStyle/>
                    <a:p>
                      <a:pPr fontAlgn="base"/>
                      <a:r>
                        <a:rPr lang="en-ZA" sz="1600" dirty="0">
                          <a:effectLst/>
                        </a:rPr>
                        <a:t>Optional</a:t>
                      </a:r>
                    </a:p>
                  </a:txBody>
                  <a:tcPr anchor="ctr"/>
                </a:tc>
                <a:tc>
                  <a:txBody>
                    <a:bodyPr/>
                    <a:lstStyle/>
                    <a:p>
                      <a:pPr fontAlgn="base"/>
                      <a:endParaRPr lang="en-ZA" sz="1600">
                        <a:effectLst/>
                      </a:endParaRPr>
                    </a:p>
                  </a:txBody>
                  <a:tcPr anchor="ctr"/>
                </a:tc>
                <a:tc>
                  <a:txBody>
                    <a:bodyPr/>
                    <a:lstStyle/>
                    <a:p>
                      <a:pPr fontAlgn="base"/>
                      <a:endParaRPr lang="en-ZA" sz="1600">
                        <a:effectLst/>
                      </a:endParaRPr>
                    </a:p>
                  </a:txBody>
                  <a:tcPr anchor="ctr"/>
                </a:tc>
                <a:extLst>
                  <a:ext uri="{0D108BD9-81ED-4DB2-BD59-A6C34878D82A}">
                    <a16:rowId xmlns:a16="http://schemas.microsoft.com/office/drawing/2014/main" val="4095705550"/>
                  </a:ext>
                </a:extLst>
              </a:tr>
              <a:tr h="303611">
                <a:tc>
                  <a:txBody>
                    <a:bodyPr/>
                    <a:lstStyle/>
                    <a:p>
                      <a:pPr fontAlgn="base"/>
                      <a:r>
                        <a:rPr lang="en-ZA" sz="1600">
                          <a:effectLst/>
                        </a:rPr>
                        <a:t>NQF L4</a:t>
                      </a:r>
                    </a:p>
                  </a:txBody>
                  <a:tcPr anchor="ctr"/>
                </a:tc>
                <a:tc>
                  <a:txBody>
                    <a:bodyPr/>
                    <a:lstStyle/>
                    <a:p>
                      <a:pPr fontAlgn="base"/>
                      <a:endParaRPr lang="en-ZA" sz="1600" dirty="0">
                        <a:effectLst/>
                      </a:endParaRPr>
                    </a:p>
                  </a:txBody>
                  <a:tcPr anchor="ctr"/>
                </a:tc>
                <a:tc>
                  <a:txBody>
                    <a:bodyPr/>
                    <a:lstStyle/>
                    <a:p>
                      <a:pPr fontAlgn="base"/>
                      <a:r>
                        <a:rPr lang="en-ZA" sz="1600" dirty="0">
                          <a:effectLst/>
                        </a:rPr>
                        <a:t>√</a:t>
                      </a:r>
                    </a:p>
                  </a:txBody>
                  <a:tcPr anchor="ctr"/>
                </a:tc>
                <a:tc>
                  <a:txBody>
                    <a:bodyPr/>
                    <a:lstStyle/>
                    <a:p>
                      <a:pPr fontAlgn="base"/>
                      <a:endParaRPr lang="en-ZA" sz="1600" dirty="0">
                        <a:effectLst/>
                      </a:endParaRPr>
                    </a:p>
                  </a:txBody>
                  <a:tcPr anchor="ctr"/>
                </a:tc>
                <a:tc>
                  <a:txBody>
                    <a:bodyPr/>
                    <a:lstStyle/>
                    <a:p>
                      <a:pPr fontAlgn="base"/>
                      <a:r>
                        <a:rPr lang="en-ZA" sz="1600" dirty="0">
                          <a:effectLst/>
                        </a:rPr>
                        <a:t>Optional</a:t>
                      </a:r>
                    </a:p>
                  </a:txBody>
                  <a:tcPr anchor="ctr"/>
                </a:tc>
                <a:tc>
                  <a:txBody>
                    <a:bodyPr/>
                    <a:lstStyle/>
                    <a:p>
                      <a:pPr fontAlgn="base"/>
                      <a:endParaRPr lang="en-ZA" sz="1600">
                        <a:effectLst/>
                      </a:endParaRPr>
                    </a:p>
                  </a:txBody>
                  <a:tcPr anchor="ctr"/>
                </a:tc>
                <a:tc>
                  <a:txBody>
                    <a:bodyPr/>
                    <a:lstStyle/>
                    <a:p>
                      <a:pPr fontAlgn="base"/>
                      <a:endParaRPr lang="en-ZA" sz="1600">
                        <a:effectLst/>
                      </a:endParaRPr>
                    </a:p>
                  </a:txBody>
                  <a:tcPr anchor="ctr"/>
                </a:tc>
                <a:extLst>
                  <a:ext uri="{0D108BD9-81ED-4DB2-BD59-A6C34878D82A}">
                    <a16:rowId xmlns:a16="http://schemas.microsoft.com/office/drawing/2014/main" val="2965659924"/>
                  </a:ext>
                </a:extLst>
              </a:tr>
              <a:tr h="667341">
                <a:tc>
                  <a:txBody>
                    <a:bodyPr/>
                    <a:lstStyle/>
                    <a:p>
                      <a:pPr fontAlgn="base"/>
                      <a:r>
                        <a:rPr lang="en-US" sz="1600">
                          <a:effectLst/>
                        </a:rPr>
                        <a:t>NATED 191 – N2 x 4 subjects</a:t>
                      </a:r>
                    </a:p>
                  </a:txBody>
                  <a:tcPr anchor="ctr"/>
                </a:tc>
                <a:tc>
                  <a:txBody>
                    <a:bodyPr/>
                    <a:lstStyle/>
                    <a:p>
                      <a:pPr fontAlgn="base"/>
                      <a:endParaRPr lang="en-ZA" sz="1600" dirty="0">
                        <a:effectLst/>
                      </a:endParaRPr>
                    </a:p>
                  </a:txBody>
                  <a:tcPr anchor="ctr"/>
                </a:tc>
                <a:tc>
                  <a:txBody>
                    <a:bodyPr/>
                    <a:lstStyle/>
                    <a:p>
                      <a:pPr fontAlgn="base"/>
                      <a:endParaRPr lang="en-ZA" sz="1600" dirty="0">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ZA" sz="1600" dirty="0">
                          <a:effectLst/>
                        </a:rPr>
                        <a:t>√</a:t>
                      </a:r>
                    </a:p>
                    <a:p>
                      <a:pPr fontAlgn="base"/>
                      <a:endParaRPr lang="en-ZA" sz="1600" dirty="0">
                        <a:effectLst/>
                      </a:endParaRPr>
                    </a:p>
                  </a:txBody>
                  <a:tcPr anchor="ctr"/>
                </a:tc>
                <a:tc>
                  <a:txBody>
                    <a:bodyPr/>
                    <a:lstStyle/>
                    <a:p>
                      <a:pPr fontAlgn="base"/>
                      <a:r>
                        <a:rPr lang="en-ZA" sz="1600" dirty="0">
                          <a:effectLst/>
                        </a:rPr>
                        <a:t>Optional</a:t>
                      </a:r>
                    </a:p>
                  </a:txBody>
                  <a:tcPr anchor="ctr"/>
                </a:tc>
                <a:tc>
                  <a:txBody>
                    <a:bodyPr/>
                    <a:lstStyle/>
                    <a:p>
                      <a:pPr fontAlgn="base"/>
                      <a:endParaRPr lang="en-ZA" sz="1600">
                        <a:effectLst/>
                      </a:endParaRPr>
                    </a:p>
                  </a:txBody>
                  <a:tcPr anchor="ctr"/>
                </a:tc>
                <a:tc>
                  <a:txBody>
                    <a:bodyPr/>
                    <a:lstStyle/>
                    <a:p>
                      <a:pPr fontAlgn="base"/>
                      <a:endParaRPr lang="en-ZA" sz="1600">
                        <a:effectLst/>
                      </a:endParaRPr>
                    </a:p>
                  </a:txBody>
                  <a:tcPr anchor="ctr"/>
                </a:tc>
                <a:extLst>
                  <a:ext uri="{0D108BD9-81ED-4DB2-BD59-A6C34878D82A}">
                    <a16:rowId xmlns:a16="http://schemas.microsoft.com/office/drawing/2014/main" val="88248196"/>
                  </a:ext>
                </a:extLst>
              </a:tr>
              <a:tr h="467140">
                <a:tc>
                  <a:txBody>
                    <a:bodyPr/>
                    <a:lstStyle/>
                    <a:p>
                      <a:pPr fontAlgn="base"/>
                      <a:r>
                        <a:rPr lang="en-ZA" sz="1600">
                          <a:effectLst/>
                        </a:rPr>
                        <a:t>Diploma (N6)</a:t>
                      </a:r>
                    </a:p>
                  </a:txBody>
                  <a:tcPr anchor="ctr"/>
                </a:tc>
                <a:tc>
                  <a:txBody>
                    <a:bodyPr/>
                    <a:lstStyle/>
                    <a:p>
                      <a:pPr fontAlgn="base"/>
                      <a:endParaRPr lang="en-ZA" sz="1600" dirty="0">
                        <a:effectLst/>
                      </a:endParaRPr>
                    </a:p>
                  </a:txBody>
                  <a:tcPr anchor="ctr"/>
                </a:tc>
                <a:tc>
                  <a:txBody>
                    <a:bodyPr/>
                    <a:lstStyle/>
                    <a:p>
                      <a:pPr fontAlgn="base"/>
                      <a:endParaRPr lang="en-ZA" sz="1600" dirty="0">
                        <a:effectLst/>
                      </a:endParaRPr>
                    </a:p>
                  </a:txBody>
                  <a:tcPr anchor="ctr"/>
                </a:tc>
                <a:tc>
                  <a:txBody>
                    <a:bodyPr/>
                    <a:lstStyle/>
                    <a:p>
                      <a:pPr fontAlgn="base"/>
                      <a:r>
                        <a:rPr lang="en-ZA" sz="1600" dirty="0">
                          <a:effectLst/>
                        </a:rPr>
                        <a:t>Optional</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ZA" sz="1600" dirty="0">
                          <a:effectLst/>
                        </a:rPr>
                        <a:t>Optional</a:t>
                      </a:r>
                    </a:p>
                  </a:txBody>
                  <a:tcPr anchor="ctr"/>
                </a:tc>
                <a:tc>
                  <a:txBody>
                    <a:bodyPr/>
                    <a:lstStyle/>
                    <a:p>
                      <a:pPr fontAlgn="base"/>
                      <a:endParaRPr lang="en-ZA" sz="1600" dirty="0">
                        <a:effectLst/>
                      </a:endParaRPr>
                    </a:p>
                  </a:txBody>
                  <a:tcPr anchor="ctr"/>
                </a:tc>
                <a:tc>
                  <a:txBody>
                    <a:bodyPr/>
                    <a:lstStyle/>
                    <a:p>
                      <a:pPr fontAlgn="base"/>
                      <a:endParaRPr lang="en-ZA" sz="1600">
                        <a:effectLst/>
                      </a:endParaRPr>
                    </a:p>
                  </a:txBody>
                  <a:tcPr anchor="ctr"/>
                </a:tc>
                <a:extLst>
                  <a:ext uri="{0D108BD9-81ED-4DB2-BD59-A6C34878D82A}">
                    <a16:rowId xmlns:a16="http://schemas.microsoft.com/office/drawing/2014/main" val="2124847381"/>
                  </a:ext>
                </a:extLst>
              </a:tr>
              <a:tr h="303611">
                <a:tc>
                  <a:txBody>
                    <a:bodyPr/>
                    <a:lstStyle/>
                    <a:p>
                      <a:pPr fontAlgn="base"/>
                      <a:r>
                        <a:rPr lang="en-ZA" sz="1600">
                          <a:effectLst/>
                        </a:rPr>
                        <a:t>NCV Level 3</a:t>
                      </a:r>
                    </a:p>
                  </a:txBody>
                  <a:tcPr anchor="ctr"/>
                </a:tc>
                <a:tc>
                  <a:txBody>
                    <a:bodyPr/>
                    <a:lstStyle/>
                    <a:p>
                      <a:pPr fontAlgn="base"/>
                      <a:endParaRPr lang="en-ZA" sz="1600" dirty="0">
                        <a:effectLst/>
                      </a:endParaRPr>
                    </a:p>
                  </a:txBody>
                  <a:tcPr anchor="ctr"/>
                </a:tc>
                <a:tc>
                  <a:txBody>
                    <a:bodyPr/>
                    <a:lstStyle/>
                    <a:p>
                      <a:pPr fontAlgn="base"/>
                      <a:endParaRPr lang="en-ZA" sz="1600" dirty="0">
                        <a:effectLst/>
                      </a:endParaRPr>
                    </a:p>
                  </a:txBody>
                  <a:tcPr anchor="ctr"/>
                </a:tc>
                <a:tc>
                  <a:txBody>
                    <a:bodyPr/>
                    <a:lstStyle/>
                    <a:p>
                      <a:pPr fontAlgn="base"/>
                      <a:endParaRPr lang="en-ZA" sz="1600" dirty="0">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ZA" sz="1600" dirty="0">
                          <a:effectLst/>
                        </a:rPr>
                        <a:t>Optional</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ZA" sz="1600" dirty="0">
                          <a:effectLst/>
                        </a:rPr>
                        <a:t>√</a:t>
                      </a:r>
                    </a:p>
                  </a:txBody>
                  <a:tcPr anchor="ctr"/>
                </a:tc>
                <a:tc>
                  <a:txBody>
                    <a:bodyPr/>
                    <a:lstStyle/>
                    <a:p>
                      <a:pPr fontAlgn="base"/>
                      <a:endParaRPr lang="en-ZA" sz="1600">
                        <a:effectLst/>
                      </a:endParaRPr>
                    </a:p>
                  </a:txBody>
                  <a:tcPr anchor="ctr"/>
                </a:tc>
                <a:extLst>
                  <a:ext uri="{0D108BD9-81ED-4DB2-BD59-A6C34878D82A}">
                    <a16:rowId xmlns:a16="http://schemas.microsoft.com/office/drawing/2014/main" val="3941694220"/>
                  </a:ext>
                </a:extLst>
              </a:tr>
              <a:tr h="303611">
                <a:tc>
                  <a:txBody>
                    <a:bodyPr/>
                    <a:lstStyle/>
                    <a:p>
                      <a:pPr fontAlgn="base"/>
                      <a:r>
                        <a:rPr lang="en-ZA" sz="1600">
                          <a:effectLst/>
                        </a:rPr>
                        <a:t>NCV Level 4</a:t>
                      </a:r>
                    </a:p>
                  </a:txBody>
                  <a:tcPr anchor="ctr"/>
                </a:tc>
                <a:tc>
                  <a:txBody>
                    <a:bodyPr/>
                    <a:lstStyle/>
                    <a:p>
                      <a:pPr fontAlgn="base"/>
                      <a:endParaRPr lang="en-ZA" sz="1600" dirty="0">
                        <a:effectLst/>
                      </a:endParaRPr>
                    </a:p>
                  </a:txBody>
                  <a:tcPr anchor="ctr"/>
                </a:tc>
                <a:tc>
                  <a:txBody>
                    <a:bodyPr/>
                    <a:lstStyle/>
                    <a:p>
                      <a:pPr fontAlgn="base"/>
                      <a:endParaRPr lang="en-ZA" sz="1600" dirty="0">
                        <a:effectLst/>
                      </a:endParaRPr>
                    </a:p>
                  </a:txBody>
                  <a:tcPr anchor="ctr"/>
                </a:tc>
                <a:tc>
                  <a:txBody>
                    <a:bodyPr/>
                    <a:lstStyle/>
                    <a:p>
                      <a:pPr fontAlgn="base"/>
                      <a:endParaRPr lang="en-ZA" sz="1600" dirty="0">
                        <a:effectLst/>
                      </a:endParaRPr>
                    </a:p>
                  </a:txBody>
                  <a:tcPr anchor="ctr"/>
                </a:tc>
                <a:tc>
                  <a:txBody>
                    <a:bodyPr/>
                    <a:lstStyle/>
                    <a:p>
                      <a:pPr fontAlgn="base"/>
                      <a:r>
                        <a:rPr lang="en-ZA" sz="1600" dirty="0">
                          <a:effectLst/>
                        </a:rPr>
                        <a:t>Optional</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ZA" sz="1600" dirty="0">
                          <a:effectLst/>
                        </a:rPr>
                        <a:t>√</a:t>
                      </a:r>
                    </a:p>
                  </a:txBody>
                  <a:tcPr anchor="ctr"/>
                </a:tc>
                <a:tc>
                  <a:txBody>
                    <a:bodyPr/>
                    <a:lstStyle/>
                    <a:p>
                      <a:pPr fontAlgn="base"/>
                      <a:endParaRPr lang="en-ZA" sz="1600">
                        <a:effectLst/>
                      </a:endParaRPr>
                    </a:p>
                  </a:txBody>
                  <a:tcPr anchor="ctr"/>
                </a:tc>
                <a:extLst>
                  <a:ext uri="{0D108BD9-81ED-4DB2-BD59-A6C34878D82A}">
                    <a16:rowId xmlns:a16="http://schemas.microsoft.com/office/drawing/2014/main" val="1391495276"/>
                  </a:ext>
                </a:extLst>
              </a:tr>
              <a:tr h="667341">
                <a:tc>
                  <a:txBody>
                    <a:bodyPr/>
                    <a:lstStyle/>
                    <a:p>
                      <a:pPr fontAlgn="base"/>
                      <a:r>
                        <a:rPr lang="en-ZA" sz="1600">
                          <a:effectLst/>
                        </a:rPr>
                        <a:t>NOC (Occupational)</a:t>
                      </a:r>
                    </a:p>
                  </a:txBody>
                  <a:tcPr anchor="ctr"/>
                </a:tc>
                <a:tc>
                  <a:txBody>
                    <a:bodyPr/>
                    <a:lstStyle/>
                    <a:p>
                      <a:pPr fontAlgn="base"/>
                      <a:endParaRPr lang="en-ZA" sz="1600" dirty="0">
                        <a:effectLst/>
                      </a:endParaRPr>
                    </a:p>
                  </a:txBody>
                  <a:tcPr anchor="ctr"/>
                </a:tc>
                <a:tc>
                  <a:txBody>
                    <a:bodyPr/>
                    <a:lstStyle/>
                    <a:p>
                      <a:pPr fontAlgn="base"/>
                      <a:endParaRPr lang="en-ZA" sz="1600" dirty="0">
                        <a:effectLst/>
                      </a:endParaRPr>
                    </a:p>
                  </a:txBody>
                  <a:tcPr anchor="ctr"/>
                </a:tc>
                <a:tc>
                  <a:txBody>
                    <a:bodyPr/>
                    <a:lstStyle/>
                    <a:p>
                      <a:pPr fontAlgn="base"/>
                      <a:endParaRPr lang="en-ZA" sz="1600">
                        <a:effectLst/>
                      </a:endParaRPr>
                    </a:p>
                  </a:txBody>
                  <a:tcPr anchor="ctr"/>
                </a:tc>
                <a:tc>
                  <a:txBody>
                    <a:bodyPr/>
                    <a:lstStyle/>
                    <a:p>
                      <a:pPr fontAlgn="base"/>
                      <a:r>
                        <a:rPr lang="en-ZA" sz="1600" dirty="0">
                          <a:effectLst/>
                        </a:rPr>
                        <a:t>N/A</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ZA" sz="1600" dirty="0">
                        <a:effectLst/>
                      </a:endParaRPr>
                    </a:p>
                  </a:txBody>
                  <a:tcPr anchor="ctr"/>
                </a:tc>
                <a:tc>
                  <a:txBody>
                    <a:bodyPr/>
                    <a:lstStyle/>
                    <a:p>
                      <a:pPr fontAlgn="base"/>
                      <a:r>
                        <a:rPr lang="en-ZA" sz="1600" dirty="0">
                          <a:effectLst/>
                        </a:rPr>
                        <a:t>Complete</a:t>
                      </a:r>
                    </a:p>
                  </a:txBody>
                  <a:tcPr anchor="ctr"/>
                </a:tc>
                <a:extLst>
                  <a:ext uri="{0D108BD9-81ED-4DB2-BD59-A6C34878D82A}">
                    <a16:rowId xmlns:a16="http://schemas.microsoft.com/office/drawing/2014/main" val="3679722058"/>
                  </a:ext>
                </a:extLst>
              </a:tr>
              <a:tr h="524419">
                <a:tc>
                  <a:txBody>
                    <a:bodyPr/>
                    <a:lstStyle/>
                    <a:p>
                      <a:pPr fontAlgn="base"/>
                      <a:r>
                        <a:rPr lang="en-ZA" sz="1600" dirty="0">
                          <a:effectLst/>
                        </a:rPr>
                        <a:t>Apprentice Modules</a:t>
                      </a:r>
                    </a:p>
                  </a:txBody>
                  <a:tcPr anchor="ctr"/>
                </a:tc>
                <a:tc>
                  <a:txBody>
                    <a:bodyPr/>
                    <a:lstStyle/>
                    <a:p>
                      <a:pPr fontAlgn="base"/>
                      <a:endParaRPr lang="en-ZA" sz="1600" dirty="0">
                        <a:effectLst/>
                      </a:endParaRPr>
                    </a:p>
                  </a:txBody>
                  <a:tcPr anchor="ctr"/>
                </a:tc>
                <a:tc>
                  <a:txBody>
                    <a:bodyPr/>
                    <a:lstStyle/>
                    <a:p>
                      <a:pPr fontAlgn="base"/>
                      <a:endParaRPr lang="en-ZA" sz="1600" dirty="0">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ZA" sz="1600" dirty="0">
                          <a:effectLst/>
                        </a:rPr>
                        <a:t>√</a:t>
                      </a:r>
                    </a:p>
                    <a:p>
                      <a:pPr fontAlgn="base"/>
                      <a:r>
                        <a:rPr lang="en-ZA" sz="1600" dirty="0">
                          <a:effectLst/>
                        </a:rPr>
                        <a:t>Phase1-4</a:t>
                      </a:r>
                    </a:p>
                  </a:txBody>
                  <a:tcPr anchor="ctr"/>
                </a:tc>
                <a:tc>
                  <a:txBody>
                    <a:bodyPr/>
                    <a:lstStyle/>
                    <a:p>
                      <a:pPr fontAlgn="base"/>
                      <a:r>
                        <a:rPr lang="en-ZA" sz="1600" dirty="0">
                          <a:effectLst/>
                        </a:rPr>
                        <a:t>Optional</a:t>
                      </a:r>
                    </a:p>
                  </a:txBody>
                  <a:tcPr anchor="ctr"/>
                </a:tc>
                <a:tc>
                  <a:txBody>
                    <a:bodyPr/>
                    <a:lstStyle/>
                    <a:p>
                      <a:pPr fontAlgn="base"/>
                      <a:endParaRPr lang="en-ZA" sz="1600">
                        <a:effectLst/>
                      </a:endParaRPr>
                    </a:p>
                  </a:txBody>
                  <a:tcPr anchor="ctr"/>
                </a:tc>
                <a:tc>
                  <a:txBody>
                    <a:bodyPr/>
                    <a:lstStyle/>
                    <a:p>
                      <a:pPr fontAlgn="base"/>
                      <a:endParaRPr lang="en-ZA" sz="1600" dirty="0">
                        <a:effectLst/>
                      </a:endParaRPr>
                    </a:p>
                  </a:txBody>
                  <a:tcPr anchor="ctr"/>
                </a:tc>
                <a:extLst>
                  <a:ext uri="{0D108BD9-81ED-4DB2-BD59-A6C34878D82A}">
                    <a16:rowId xmlns:a16="http://schemas.microsoft.com/office/drawing/2014/main" val="3797490243"/>
                  </a:ext>
                </a:extLst>
              </a:tr>
            </a:tbl>
          </a:graphicData>
        </a:graphic>
      </p:graphicFrame>
    </p:spTree>
    <p:extLst>
      <p:ext uri="{BB962C8B-B14F-4D97-AF65-F5344CB8AC3E}">
        <p14:creationId xmlns:p14="http://schemas.microsoft.com/office/powerpoint/2010/main" val="248872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67888-B929-5A43-3F56-EF428FA3C569}"/>
              </a:ext>
            </a:extLst>
          </p:cNvPr>
          <p:cNvSpPr>
            <a:spLocks noGrp="1"/>
          </p:cNvSpPr>
          <p:nvPr>
            <p:ph idx="1"/>
          </p:nvPr>
        </p:nvSpPr>
        <p:spPr>
          <a:xfrm>
            <a:off x="838200" y="1030495"/>
            <a:ext cx="10515600" cy="4351338"/>
          </a:xfrm>
        </p:spPr>
        <p:txBody>
          <a:bodyPr>
            <a:normAutofit/>
          </a:bodyPr>
          <a:lstStyle/>
          <a:p>
            <a:pPr marL="0" marR="0" indent="0" algn="l" rtl="0" eaLnBrk="1" fontAlgn="base" latinLnBrk="0" hangingPunct="1">
              <a:spcBef>
                <a:spcPts val="0"/>
              </a:spcBef>
              <a:spcAft>
                <a:spcPts val="0"/>
              </a:spcAft>
            </a:pPr>
            <a:endParaRPr lang="en-ZA" sz="1800" b="0" i="0" u="none" strike="noStrike" kern="1200" dirty="0">
              <a:solidFill>
                <a:srgbClr val="000000"/>
              </a:solidFill>
              <a:effectLst/>
              <a:latin typeface="Calibri" panose="020F0502020204030204" pitchFamily="34" charset="0"/>
            </a:endParaRPr>
          </a:p>
          <a:p>
            <a:pPr marL="0" algn="l" rtl="0" eaLnBrk="1" fontAlgn="base" latinLnBrk="0" hangingPunct="1">
              <a:spcBef>
                <a:spcPts val="0"/>
              </a:spcBef>
              <a:spcAft>
                <a:spcPts val="0"/>
              </a:spcAft>
            </a:pPr>
            <a:endParaRPr lang="en-ZA" sz="1800" b="0" i="0" u="none" strike="noStrike" dirty="0">
              <a:effectLst/>
              <a:latin typeface="Arial" panose="020B0604020202020204" pitchFamily="34" charset="0"/>
            </a:endParaRPr>
          </a:p>
        </p:txBody>
      </p:sp>
      <p:graphicFrame>
        <p:nvGraphicFramePr>
          <p:cNvPr id="4" name="Table 4">
            <a:extLst>
              <a:ext uri="{FF2B5EF4-FFF2-40B4-BE49-F238E27FC236}">
                <a16:creationId xmlns:a16="http://schemas.microsoft.com/office/drawing/2014/main" id="{91E517DA-86BC-FE8A-3B1E-843D64FC64D3}"/>
              </a:ext>
            </a:extLst>
          </p:cNvPr>
          <p:cNvGraphicFramePr>
            <a:graphicFrameLocks noGrp="1"/>
          </p:cNvGraphicFramePr>
          <p:nvPr>
            <p:extLst>
              <p:ext uri="{D42A27DB-BD31-4B8C-83A1-F6EECF244321}">
                <p14:modId xmlns:p14="http://schemas.microsoft.com/office/powerpoint/2010/main" val="1808933115"/>
              </p:ext>
            </p:extLst>
          </p:nvPr>
        </p:nvGraphicFramePr>
        <p:xfrm>
          <a:off x="838199" y="1030493"/>
          <a:ext cx="8797117" cy="4046472"/>
        </p:xfrm>
        <a:graphic>
          <a:graphicData uri="http://schemas.openxmlformats.org/drawingml/2006/table">
            <a:tbl>
              <a:tblPr firstRow="1" bandRow="1">
                <a:tableStyleId>{72833802-FEF1-4C79-8D5D-14CF1EAF98D9}</a:tableStyleId>
              </a:tblPr>
              <a:tblGrid>
                <a:gridCol w="1256731">
                  <a:extLst>
                    <a:ext uri="{9D8B030D-6E8A-4147-A177-3AD203B41FA5}">
                      <a16:colId xmlns:a16="http://schemas.microsoft.com/office/drawing/2014/main" val="1194639480"/>
                    </a:ext>
                  </a:extLst>
                </a:gridCol>
                <a:gridCol w="1256731">
                  <a:extLst>
                    <a:ext uri="{9D8B030D-6E8A-4147-A177-3AD203B41FA5}">
                      <a16:colId xmlns:a16="http://schemas.microsoft.com/office/drawing/2014/main" val="4074568743"/>
                    </a:ext>
                  </a:extLst>
                </a:gridCol>
                <a:gridCol w="1256731">
                  <a:extLst>
                    <a:ext uri="{9D8B030D-6E8A-4147-A177-3AD203B41FA5}">
                      <a16:colId xmlns:a16="http://schemas.microsoft.com/office/drawing/2014/main" val="4243912850"/>
                    </a:ext>
                  </a:extLst>
                </a:gridCol>
                <a:gridCol w="1256731">
                  <a:extLst>
                    <a:ext uri="{9D8B030D-6E8A-4147-A177-3AD203B41FA5}">
                      <a16:colId xmlns:a16="http://schemas.microsoft.com/office/drawing/2014/main" val="3932853017"/>
                    </a:ext>
                  </a:extLst>
                </a:gridCol>
                <a:gridCol w="1256731">
                  <a:extLst>
                    <a:ext uri="{9D8B030D-6E8A-4147-A177-3AD203B41FA5}">
                      <a16:colId xmlns:a16="http://schemas.microsoft.com/office/drawing/2014/main" val="3209196155"/>
                    </a:ext>
                  </a:extLst>
                </a:gridCol>
                <a:gridCol w="1256731">
                  <a:extLst>
                    <a:ext uri="{9D8B030D-6E8A-4147-A177-3AD203B41FA5}">
                      <a16:colId xmlns:a16="http://schemas.microsoft.com/office/drawing/2014/main" val="1730800431"/>
                    </a:ext>
                  </a:extLst>
                </a:gridCol>
                <a:gridCol w="1256731">
                  <a:extLst>
                    <a:ext uri="{9D8B030D-6E8A-4147-A177-3AD203B41FA5}">
                      <a16:colId xmlns:a16="http://schemas.microsoft.com/office/drawing/2014/main" val="626713794"/>
                    </a:ext>
                  </a:extLst>
                </a:gridCol>
              </a:tblGrid>
              <a:tr h="476055">
                <a:tc gridSpan="7">
                  <a:txBody>
                    <a:bodyPr/>
                    <a:lstStyle/>
                    <a:p>
                      <a:r>
                        <a:rPr lang="en-US" dirty="0"/>
                        <a:t>Table of access to Trade Test (Minimum Workplace Experience Requirements) </a:t>
                      </a:r>
                      <a:endParaRPr lang="en-ZA" dirty="0"/>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905303091"/>
                  </a:ext>
                </a:extLst>
              </a:tr>
              <a:tr h="1190139">
                <a:tc>
                  <a:txBody>
                    <a:bodyPr/>
                    <a:lstStyle/>
                    <a:p>
                      <a:pPr algn="ctr"/>
                      <a:r>
                        <a:rPr lang="en-ZA" dirty="0"/>
                        <a:t>Work experience</a:t>
                      </a:r>
                    </a:p>
                  </a:txBody>
                  <a:tcPr/>
                </a:tc>
                <a:tc>
                  <a:txBody>
                    <a:bodyPr/>
                    <a:lstStyle/>
                    <a:p>
                      <a:pPr algn="ctr"/>
                      <a:r>
                        <a:rPr lang="en-US" dirty="0"/>
                        <a:t>L/ship NQF level 3</a:t>
                      </a:r>
                      <a:endParaRPr lang="en-ZA" dirty="0"/>
                    </a:p>
                  </a:txBody>
                  <a:tcPr/>
                </a:tc>
                <a:tc>
                  <a:txBody>
                    <a:bodyPr/>
                    <a:lstStyle/>
                    <a:p>
                      <a:pPr algn="ctr"/>
                      <a:r>
                        <a:rPr lang="en-US" dirty="0"/>
                        <a:t>L/ship NQF level 4</a:t>
                      </a:r>
                      <a:endParaRPr lang="en-ZA" dirty="0"/>
                    </a:p>
                  </a:txBody>
                  <a:tcPr/>
                </a:tc>
                <a:tc>
                  <a:txBody>
                    <a:bodyPr/>
                    <a:lstStyle/>
                    <a:p>
                      <a:pPr algn="ctr"/>
                      <a:r>
                        <a:rPr lang="en-ZA" dirty="0"/>
                        <a:t>App ship</a:t>
                      </a:r>
                    </a:p>
                  </a:txBody>
                  <a:tcPr/>
                </a:tc>
                <a:tc>
                  <a:txBody>
                    <a:bodyPr/>
                    <a:lstStyle/>
                    <a:p>
                      <a:pPr algn="ctr"/>
                      <a:r>
                        <a:rPr lang="en-ZA" dirty="0"/>
                        <a:t>ARPL </a:t>
                      </a:r>
                    </a:p>
                  </a:txBody>
                  <a:tcPr/>
                </a:tc>
                <a:tc>
                  <a:txBody>
                    <a:bodyPr/>
                    <a:lstStyle/>
                    <a:p>
                      <a:pPr algn="ctr"/>
                      <a:r>
                        <a:rPr lang="en-ZA" dirty="0"/>
                        <a:t>NCV</a:t>
                      </a:r>
                    </a:p>
                  </a:txBody>
                  <a:tcPr/>
                </a:tc>
                <a:tc>
                  <a:txBody>
                    <a:bodyPr/>
                    <a:lstStyle/>
                    <a:p>
                      <a:pPr algn="ctr"/>
                      <a:r>
                        <a:rPr lang="en-ZA" dirty="0"/>
                        <a:t>NOC QCTO</a:t>
                      </a:r>
                    </a:p>
                  </a:txBody>
                  <a:tcPr/>
                </a:tc>
                <a:extLst>
                  <a:ext uri="{0D108BD9-81ED-4DB2-BD59-A6C34878D82A}">
                    <a16:rowId xmlns:a16="http://schemas.microsoft.com/office/drawing/2014/main" val="2557557285"/>
                  </a:ext>
                </a:extLst>
              </a:tr>
              <a:tr h="1190139">
                <a:tc>
                  <a:txBody>
                    <a:bodyPr/>
                    <a:lstStyle/>
                    <a:p>
                      <a:pPr algn="ctr"/>
                      <a:r>
                        <a:rPr lang="en-ZA" dirty="0"/>
                        <a:t>18 months</a:t>
                      </a:r>
                    </a:p>
                  </a:txBody>
                  <a:tcPr/>
                </a:tc>
                <a:tc>
                  <a:txBody>
                    <a:bodyPr/>
                    <a:lstStyle/>
                    <a:p>
                      <a:pPr algn="ctr"/>
                      <a:r>
                        <a:rPr lang="en-ZA" dirty="0"/>
                        <a:t>N/A</a:t>
                      </a:r>
                    </a:p>
                  </a:txBody>
                  <a:tcPr/>
                </a:tc>
                <a:tc>
                  <a:txBody>
                    <a:bodyPr/>
                    <a:lstStyle/>
                    <a:p>
                      <a:pPr algn="ctr"/>
                      <a:r>
                        <a:rPr lang="en-ZA" dirty="0"/>
                        <a:t>With contract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dirty="0"/>
                        <a:t>With contract</a:t>
                      </a:r>
                    </a:p>
                    <a:p>
                      <a:pPr algn="ctr"/>
                      <a:endParaRPr lang="en-ZA" dirty="0"/>
                    </a:p>
                  </a:txBody>
                  <a:tcPr/>
                </a:tc>
                <a:tc>
                  <a:txBody>
                    <a:bodyPr/>
                    <a:lstStyle/>
                    <a:p>
                      <a:pPr algn="ctr"/>
                      <a:r>
                        <a:rPr lang="en-ZA" dirty="0"/>
                        <a:t>With n6 / NCVL4</a:t>
                      </a:r>
                    </a:p>
                  </a:txBody>
                  <a:tcPr/>
                </a:tc>
                <a:tc>
                  <a:txBody>
                    <a:bodyPr/>
                    <a:lstStyle/>
                    <a:p>
                      <a:pPr algn="ctr"/>
                      <a:r>
                        <a:rPr lang="en-ZA" dirty="0"/>
                        <a:t>√ </a:t>
                      </a:r>
                    </a:p>
                    <a:p>
                      <a:pPr algn="ctr"/>
                      <a:r>
                        <a:rPr lang="en-ZA" dirty="0"/>
                        <a:t>NCVL4</a:t>
                      </a:r>
                    </a:p>
                  </a:txBody>
                  <a:tcPr/>
                </a:tc>
                <a:tc>
                  <a:txBody>
                    <a:bodyPr/>
                    <a:lstStyle/>
                    <a:p>
                      <a:pPr algn="ctr"/>
                      <a:r>
                        <a:rPr lang="en-ZA" dirty="0"/>
                        <a:t>N/A</a:t>
                      </a:r>
                    </a:p>
                  </a:txBody>
                  <a:tcPr/>
                </a:tc>
                <a:extLst>
                  <a:ext uri="{0D108BD9-81ED-4DB2-BD59-A6C34878D82A}">
                    <a16:rowId xmlns:a16="http://schemas.microsoft.com/office/drawing/2014/main" val="2302542760"/>
                  </a:ext>
                </a:extLst>
              </a:tr>
              <a:tr h="1190139">
                <a:tc>
                  <a:txBody>
                    <a:bodyPr/>
                    <a:lstStyle/>
                    <a:p>
                      <a:pPr algn="ctr"/>
                      <a:r>
                        <a:rPr lang="en-ZA" dirty="0"/>
                        <a:t>3 years</a:t>
                      </a:r>
                    </a:p>
                  </a:txBody>
                  <a:tcPr/>
                </a:tc>
                <a:tc>
                  <a:txBody>
                    <a:bodyPr/>
                    <a:lstStyle/>
                    <a:p>
                      <a:pPr algn="ctr"/>
                      <a:r>
                        <a:rPr lang="en-ZA" dirty="0"/>
                        <a:t>Without contract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dirty="0"/>
                        <a:t>Without contract</a:t>
                      </a:r>
                    </a:p>
                    <a:p>
                      <a:pPr algn="ctr"/>
                      <a:endParaRPr lang="en-ZA" dirty="0"/>
                    </a:p>
                  </a:txBody>
                  <a:tcPr/>
                </a:tc>
                <a:tc>
                  <a:txBody>
                    <a:bodyPr/>
                    <a:lstStyle/>
                    <a:p>
                      <a:pPr algn="ctr"/>
                      <a:r>
                        <a:rPr lang="en-ZA" dirty="0"/>
                        <a:t>N/A</a:t>
                      </a:r>
                    </a:p>
                  </a:txBody>
                  <a:tcPr/>
                </a:tc>
                <a:tc>
                  <a:txBody>
                    <a:bodyPr/>
                    <a:lstStyle/>
                    <a:p>
                      <a:pPr algn="ctr"/>
                      <a:r>
                        <a:rPr lang="en-ZA" dirty="0"/>
                        <a:t>Without training</a:t>
                      </a:r>
                    </a:p>
                  </a:txBody>
                  <a:tcPr/>
                </a:tc>
                <a:tc>
                  <a:txBody>
                    <a:bodyPr/>
                    <a:lstStyle/>
                    <a:p>
                      <a:pPr algn="ctr"/>
                      <a:r>
                        <a:rPr lang="en-ZA" dirty="0"/>
                        <a:t>√ </a:t>
                      </a:r>
                    </a:p>
                    <a:p>
                      <a:pPr algn="ctr"/>
                      <a:r>
                        <a:rPr lang="en-ZA" dirty="0"/>
                        <a:t>NCVL3</a:t>
                      </a:r>
                    </a:p>
                  </a:txBody>
                  <a:tcPr/>
                </a:tc>
                <a:tc>
                  <a:txBody>
                    <a:bodyPr/>
                    <a:lstStyle/>
                    <a:p>
                      <a:pPr algn="ctr"/>
                      <a:r>
                        <a:rPr lang="en-ZA" dirty="0"/>
                        <a:t>√</a:t>
                      </a:r>
                    </a:p>
                    <a:p>
                      <a:pPr algn="ctr"/>
                      <a:r>
                        <a:rPr lang="en-ZA" dirty="0"/>
                        <a:t>3 years inclusive</a:t>
                      </a:r>
                    </a:p>
                  </a:txBody>
                  <a:tcPr/>
                </a:tc>
                <a:extLst>
                  <a:ext uri="{0D108BD9-81ED-4DB2-BD59-A6C34878D82A}">
                    <a16:rowId xmlns:a16="http://schemas.microsoft.com/office/drawing/2014/main" val="978047728"/>
                  </a:ext>
                </a:extLst>
              </a:tr>
            </a:tbl>
          </a:graphicData>
        </a:graphic>
      </p:graphicFrame>
    </p:spTree>
    <p:extLst>
      <p:ext uri="{BB962C8B-B14F-4D97-AF65-F5344CB8AC3E}">
        <p14:creationId xmlns:p14="http://schemas.microsoft.com/office/powerpoint/2010/main" val="2583345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6301-12CF-221C-6DE1-F039CBAE1352}"/>
              </a:ext>
            </a:extLst>
          </p:cNvPr>
          <p:cNvSpPr>
            <a:spLocks noGrp="1"/>
          </p:cNvSpPr>
          <p:nvPr>
            <p:ph type="title"/>
          </p:nvPr>
        </p:nvSpPr>
        <p:spPr/>
        <p:txBody>
          <a:bodyPr/>
          <a:lstStyle/>
          <a:p>
            <a:r>
              <a:rPr lang="en-US" b="0" i="1" dirty="0">
                <a:effectLst/>
                <a:latin typeface="Söhne"/>
              </a:rPr>
              <a:t>Access to the welding trade test has three key categories of requirements:</a:t>
            </a:r>
            <a:endParaRPr lang="en-ZA" i="1" dirty="0"/>
          </a:p>
        </p:txBody>
      </p:sp>
      <p:sp>
        <p:nvSpPr>
          <p:cNvPr id="3" name="Content Placeholder 2">
            <a:extLst>
              <a:ext uri="{FF2B5EF4-FFF2-40B4-BE49-F238E27FC236}">
                <a16:creationId xmlns:a16="http://schemas.microsoft.com/office/drawing/2014/main" id="{DEACA358-F5C0-694E-4EE0-916DC300EAA3}"/>
              </a:ext>
            </a:extLst>
          </p:cNvPr>
          <p:cNvSpPr>
            <a:spLocks noGrp="1"/>
          </p:cNvSpPr>
          <p:nvPr>
            <p:ph idx="1"/>
          </p:nvPr>
        </p:nvSpPr>
        <p:spPr>
          <a:xfrm>
            <a:off x="450376" y="1825625"/>
            <a:ext cx="10903424" cy="4351338"/>
          </a:xfrm>
        </p:spPr>
        <p:txBody>
          <a:bodyPr/>
          <a:lstStyle/>
          <a:p>
            <a:pPr algn="l"/>
            <a:r>
              <a:rPr lang="en-US" b="1" i="0" dirty="0">
                <a:effectLst/>
                <a:latin typeface="Söhne"/>
              </a:rPr>
              <a:t>Knowledge Requirements:</a:t>
            </a:r>
            <a:endParaRPr lang="en-US" b="0" i="0" dirty="0">
              <a:effectLst/>
              <a:latin typeface="Söhne"/>
            </a:endParaRPr>
          </a:p>
          <a:p>
            <a:pPr algn="l">
              <a:buFont typeface="Arial" panose="020B0604020202020204" pitchFamily="34" charset="0"/>
              <a:buChar char="•"/>
            </a:pPr>
            <a:r>
              <a:rPr lang="en-US" b="0" i="0" dirty="0">
                <a:effectLst/>
                <a:latin typeface="Söhne"/>
              </a:rPr>
              <a:t>Learnerships: Complete theoretical assessments up to NQF Level 3.</a:t>
            </a:r>
          </a:p>
          <a:p>
            <a:pPr algn="l">
              <a:buFont typeface="Arial" panose="020B0604020202020204" pitchFamily="34" charset="0"/>
              <a:buChar char="•"/>
            </a:pPr>
            <a:r>
              <a:rPr lang="en-US" b="0" i="0" dirty="0">
                <a:effectLst/>
                <a:latin typeface="Söhne"/>
              </a:rPr>
              <a:t>Apprenticeships: Minimum N2 qualification with four subjects passed.</a:t>
            </a:r>
          </a:p>
          <a:p>
            <a:pPr algn="l">
              <a:buFont typeface="Arial" panose="020B0604020202020204" pitchFamily="34" charset="0"/>
              <a:buChar char="•"/>
            </a:pPr>
            <a:r>
              <a:rPr lang="en-US" b="0" i="0" dirty="0">
                <a:effectLst/>
                <a:latin typeface="Söhne"/>
              </a:rPr>
              <a:t>ARPL: Foundational learning equivalent to Grade 9.</a:t>
            </a:r>
          </a:p>
          <a:p>
            <a:pPr algn="l">
              <a:buFont typeface="Arial" panose="020B0604020202020204" pitchFamily="34" charset="0"/>
              <a:buChar char="•"/>
            </a:pPr>
            <a:r>
              <a:rPr lang="en-US" b="0" i="0" dirty="0">
                <a:effectLst/>
                <a:latin typeface="Söhne"/>
              </a:rPr>
              <a:t>TVET candidates (NCV) and NOC (QCTO): Completion of specified educational levels.</a:t>
            </a:r>
          </a:p>
          <a:p>
            <a:endParaRPr lang="en-ZA" dirty="0"/>
          </a:p>
        </p:txBody>
      </p:sp>
    </p:spTree>
    <p:extLst>
      <p:ext uri="{BB962C8B-B14F-4D97-AF65-F5344CB8AC3E}">
        <p14:creationId xmlns:p14="http://schemas.microsoft.com/office/powerpoint/2010/main" val="111519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BCAF3F-FC06-7C32-18A5-A962463BA496}"/>
              </a:ext>
            </a:extLst>
          </p:cNvPr>
          <p:cNvSpPr>
            <a:spLocks noGrp="1"/>
          </p:cNvSpPr>
          <p:nvPr>
            <p:ph idx="1"/>
          </p:nvPr>
        </p:nvSpPr>
        <p:spPr>
          <a:xfrm>
            <a:off x="551597" y="883929"/>
            <a:ext cx="10515600" cy="4351338"/>
          </a:xfrm>
        </p:spPr>
        <p:txBody>
          <a:bodyPr/>
          <a:lstStyle/>
          <a:p>
            <a:pPr algn="l"/>
            <a:r>
              <a:rPr lang="en-US" b="1" i="0" dirty="0">
                <a:effectLst/>
                <a:latin typeface="Söhne"/>
              </a:rPr>
              <a:t>Practical Requirements:</a:t>
            </a:r>
            <a:endParaRPr lang="en-US" b="0" i="0" dirty="0">
              <a:effectLst/>
              <a:latin typeface="Söhne"/>
            </a:endParaRPr>
          </a:p>
          <a:p>
            <a:pPr algn="l">
              <a:buFont typeface="Arial" panose="020B0604020202020204" pitchFamily="34" charset="0"/>
              <a:buChar char="•"/>
            </a:pPr>
            <a:r>
              <a:rPr lang="en-US" b="0" i="0" dirty="0">
                <a:effectLst/>
                <a:latin typeface="Söhne"/>
              </a:rPr>
              <a:t>Learnerships: Fulfill practical assessments up to a minimum of NQF Level 3.</a:t>
            </a:r>
          </a:p>
          <a:p>
            <a:pPr algn="l">
              <a:buFont typeface="Arial" panose="020B0604020202020204" pitchFamily="34" charset="0"/>
              <a:buChar char="•"/>
            </a:pPr>
            <a:r>
              <a:rPr lang="en-US" b="0" i="0" dirty="0">
                <a:effectLst/>
                <a:latin typeface="Söhne"/>
              </a:rPr>
              <a:t>Apprenticeships: Successfully complete Competency Based Modular Training (CBMT).</a:t>
            </a:r>
          </a:p>
          <a:p>
            <a:pPr algn="l">
              <a:buFont typeface="Arial" panose="020B0604020202020204" pitchFamily="34" charset="0"/>
              <a:buChar char="•"/>
            </a:pPr>
            <a:r>
              <a:rPr lang="en-US" b="0" i="0" dirty="0">
                <a:effectLst/>
                <a:latin typeface="Söhne"/>
              </a:rPr>
              <a:t>ARPL: Provide a portfolio of evidence demonstrating relevant experience or training.</a:t>
            </a:r>
          </a:p>
          <a:p>
            <a:pPr algn="l">
              <a:buFont typeface="Arial" panose="020B0604020202020204" pitchFamily="34" charset="0"/>
              <a:buChar char="•"/>
            </a:pPr>
            <a:r>
              <a:rPr lang="en-US" b="0" i="0" dirty="0">
                <a:effectLst/>
                <a:latin typeface="Söhne"/>
              </a:rPr>
              <a:t>TVET candidates (NCV) and NOC (QCTO): Finish practical modules as per the curriculum.</a:t>
            </a:r>
          </a:p>
          <a:p>
            <a:endParaRPr lang="en-ZA" dirty="0"/>
          </a:p>
        </p:txBody>
      </p:sp>
    </p:spTree>
    <p:extLst>
      <p:ext uri="{BB962C8B-B14F-4D97-AF65-F5344CB8AC3E}">
        <p14:creationId xmlns:p14="http://schemas.microsoft.com/office/powerpoint/2010/main" val="2575903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2D642-6D7E-E9AA-F513-2B0222B94D06}"/>
              </a:ext>
            </a:extLst>
          </p:cNvPr>
          <p:cNvSpPr>
            <a:spLocks noGrp="1"/>
          </p:cNvSpPr>
          <p:nvPr>
            <p:ph idx="1"/>
          </p:nvPr>
        </p:nvSpPr>
        <p:spPr>
          <a:xfrm>
            <a:off x="838200" y="1115942"/>
            <a:ext cx="10515600" cy="4351338"/>
          </a:xfrm>
        </p:spPr>
        <p:txBody>
          <a:bodyPr/>
          <a:lstStyle/>
          <a:p>
            <a:pPr algn="l"/>
            <a:r>
              <a:rPr lang="en-US" b="1" i="0" dirty="0">
                <a:effectLst/>
                <a:latin typeface="Söhne"/>
              </a:rPr>
              <a:t>Workplace Experience Requirements:</a:t>
            </a:r>
            <a:endParaRPr lang="en-US" b="0" i="0" dirty="0">
              <a:effectLst/>
              <a:latin typeface="Söhne"/>
            </a:endParaRPr>
          </a:p>
          <a:p>
            <a:pPr algn="l">
              <a:buFont typeface="Arial" panose="020B0604020202020204" pitchFamily="34" charset="0"/>
              <a:buChar char="•"/>
            </a:pPr>
            <a:r>
              <a:rPr lang="en-US" b="0" i="0" dirty="0">
                <a:effectLst/>
                <a:latin typeface="Söhne"/>
              </a:rPr>
              <a:t>Learnerships: 18 months if contracted or 3 years if not contracted in a structured program.</a:t>
            </a:r>
          </a:p>
          <a:p>
            <a:pPr algn="l">
              <a:buFont typeface="Arial" panose="020B0604020202020204" pitchFamily="34" charset="0"/>
              <a:buChar char="•"/>
            </a:pPr>
            <a:r>
              <a:rPr lang="en-US" b="0" i="0" dirty="0">
                <a:effectLst/>
                <a:latin typeface="Söhne"/>
              </a:rPr>
              <a:t> Apprenticeships: Completion of the contract period (3 – 4 years).</a:t>
            </a:r>
          </a:p>
          <a:p>
            <a:pPr algn="l">
              <a:buFont typeface="Arial" panose="020B0604020202020204" pitchFamily="34" charset="0"/>
              <a:buChar char="•"/>
            </a:pPr>
            <a:r>
              <a:rPr lang="en-US" b="0" i="0" dirty="0">
                <a:effectLst/>
                <a:latin typeface="Söhne"/>
              </a:rPr>
              <a:t> ARPL: More than 3 years of workplace experience.</a:t>
            </a:r>
          </a:p>
          <a:p>
            <a:pPr algn="l">
              <a:buFont typeface="Arial" panose="020B0604020202020204" pitchFamily="34" charset="0"/>
              <a:buChar char="•"/>
            </a:pPr>
            <a:r>
              <a:rPr lang="en-US" b="0" i="0" dirty="0">
                <a:effectLst/>
                <a:latin typeface="Söhne"/>
              </a:rPr>
              <a:t>TVET candidates (NCV) and NOC (QCTO): Varies based on the educational level and program.</a:t>
            </a:r>
          </a:p>
          <a:p>
            <a:endParaRPr lang="en-ZA" dirty="0"/>
          </a:p>
        </p:txBody>
      </p:sp>
    </p:spTree>
    <p:extLst>
      <p:ext uri="{BB962C8B-B14F-4D97-AF65-F5344CB8AC3E}">
        <p14:creationId xmlns:p14="http://schemas.microsoft.com/office/powerpoint/2010/main" val="29664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DE3C-2136-134E-1ECE-AC490AF6944C}"/>
              </a:ext>
            </a:extLst>
          </p:cNvPr>
          <p:cNvSpPr>
            <a:spLocks noGrp="1"/>
          </p:cNvSpPr>
          <p:nvPr>
            <p:ph type="title"/>
          </p:nvPr>
        </p:nvSpPr>
        <p:spPr/>
        <p:txBody>
          <a:bodyPr/>
          <a:lstStyle/>
          <a:p>
            <a:r>
              <a:rPr lang="en-US" dirty="0"/>
              <a:t>Assessment Activity </a:t>
            </a:r>
            <a:endParaRPr lang="en-ZA" dirty="0"/>
          </a:p>
        </p:txBody>
      </p:sp>
      <p:sp>
        <p:nvSpPr>
          <p:cNvPr id="3" name="Content Placeholder 2">
            <a:extLst>
              <a:ext uri="{FF2B5EF4-FFF2-40B4-BE49-F238E27FC236}">
                <a16:creationId xmlns:a16="http://schemas.microsoft.com/office/drawing/2014/main" id="{D7A7843F-CCCD-0ABF-F7F7-7A3ADA488C50}"/>
              </a:ext>
            </a:extLst>
          </p:cNvPr>
          <p:cNvSpPr>
            <a:spLocks noGrp="1"/>
          </p:cNvSpPr>
          <p:nvPr>
            <p:ph idx="1"/>
          </p:nvPr>
        </p:nvSpPr>
        <p:spPr/>
        <p:txBody>
          <a:bodyPr/>
          <a:lstStyle/>
          <a:p>
            <a:pPr marL="0" indent="0">
              <a:buNone/>
            </a:pPr>
            <a:r>
              <a:rPr lang="en-US" dirty="0"/>
              <a:t>State the FIVE pathways to artisanship (access to the trade test). Describe the pathway in terms of the following: </a:t>
            </a:r>
          </a:p>
          <a:p>
            <a:r>
              <a:rPr lang="en-US" dirty="0"/>
              <a:t>a) Learning program </a:t>
            </a:r>
          </a:p>
          <a:p>
            <a:r>
              <a:rPr lang="en-US" dirty="0"/>
              <a:t>b) Learning program contents </a:t>
            </a:r>
          </a:p>
          <a:p>
            <a:r>
              <a:rPr lang="en-US" dirty="0"/>
              <a:t>c) Work experience requirements </a:t>
            </a:r>
          </a:p>
          <a:p>
            <a:r>
              <a:rPr lang="en-US" dirty="0"/>
              <a:t>d) Trade test process</a:t>
            </a:r>
            <a:endParaRPr lang="en-ZA" dirty="0"/>
          </a:p>
        </p:txBody>
      </p:sp>
    </p:spTree>
    <p:extLst>
      <p:ext uri="{BB962C8B-B14F-4D97-AF65-F5344CB8AC3E}">
        <p14:creationId xmlns:p14="http://schemas.microsoft.com/office/powerpoint/2010/main" val="223063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2CB2-EF52-9BDF-A474-FCE39B2CF294}"/>
              </a:ext>
            </a:extLst>
          </p:cNvPr>
          <p:cNvSpPr>
            <a:spLocks noGrp="1"/>
          </p:cNvSpPr>
          <p:nvPr>
            <p:ph type="title"/>
          </p:nvPr>
        </p:nvSpPr>
        <p:spPr/>
        <p:txBody>
          <a:bodyPr/>
          <a:lstStyle/>
          <a:p>
            <a:r>
              <a:rPr lang="en-US" dirty="0"/>
              <a:t>KT04 The work environment of a welder </a:t>
            </a:r>
            <a:endParaRPr lang="en-ZA" dirty="0"/>
          </a:p>
        </p:txBody>
      </p:sp>
      <p:sp>
        <p:nvSpPr>
          <p:cNvPr id="3" name="Content Placeholder 2">
            <a:extLst>
              <a:ext uri="{FF2B5EF4-FFF2-40B4-BE49-F238E27FC236}">
                <a16:creationId xmlns:a16="http://schemas.microsoft.com/office/drawing/2014/main" id="{750097E8-0235-55F1-8165-66E9E48608F7}"/>
              </a:ext>
            </a:extLst>
          </p:cNvPr>
          <p:cNvSpPr>
            <a:spLocks noGrp="1"/>
          </p:cNvSpPr>
          <p:nvPr>
            <p:ph idx="1"/>
          </p:nvPr>
        </p:nvSpPr>
        <p:spPr/>
        <p:txBody>
          <a:bodyPr/>
          <a:lstStyle/>
          <a:p>
            <a:r>
              <a:rPr lang="en-US" b="0" i="0" dirty="0">
                <a:effectLst/>
                <a:latin typeface="Söhne"/>
              </a:rPr>
              <a:t>The work environment of a welder is a crucial aspect of their profession, impacting safety, efficiency, and overall job satisfaction. Here, we explore the key elements of a welder's work environment</a:t>
            </a:r>
            <a:endParaRPr lang="en-ZA" dirty="0"/>
          </a:p>
        </p:txBody>
      </p:sp>
    </p:spTree>
    <p:extLst>
      <p:ext uri="{BB962C8B-B14F-4D97-AF65-F5344CB8AC3E}">
        <p14:creationId xmlns:p14="http://schemas.microsoft.com/office/powerpoint/2010/main" val="2150992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E06F-8D7F-164C-F094-A3F3B5BA962A}"/>
              </a:ext>
            </a:extLst>
          </p:cNvPr>
          <p:cNvSpPr>
            <a:spLocks noGrp="1"/>
          </p:cNvSpPr>
          <p:nvPr>
            <p:ph type="title"/>
          </p:nvPr>
        </p:nvSpPr>
        <p:spPr/>
        <p:txBody>
          <a:bodyPr/>
          <a:lstStyle/>
          <a:p>
            <a:r>
              <a:rPr lang="en-US" dirty="0"/>
              <a:t>Welding Career Opportunities Across Industries</a:t>
            </a:r>
            <a:endParaRPr lang="en-ZA" dirty="0"/>
          </a:p>
        </p:txBody>
      </p:sp>
      <p:sp>
        <p:nvSpPr>
          <p:cNvPr id="3" name="Content Placeholder 2">
            <a:extLst>
              <a:ext uri="{FF2B5EF4-FFF2-40B4-BE49-F238E27FC236}">
                <a16:creationId xmlns:a16="http://schemas.microsoft.com/office/drawing/2014/main" id="{39B16819-41B1-CF08-9C12-0765ED6947E9}"/>
              </a:ext>
            </a:extLst>
          </p:cNvPr>
          <p:cNvSpPr>
            <a:spLocks noGrp="1"/>
          </p:cNvSpPr>
          <p:nvPr>
            <p:ph idx="1"/>
          </p:nvPr>
        </p:nvSpPr>
        <p:spPr/>
        <p:txBody>
          <a:bodyPr>
            <a:normAutofit/>
          </a:bodyPr>
          <a:lstStyle/>
          <a:p>
            <a:pPr marL="0" indent="0">
              <a:buNone/>
            </a:pPr>
            <a:r>
              <a:rPr lang="en-US" sz="2400" dirty="0"/>
              <a:t>Welding offers diverse career opportunities throughout various sectors of the South African economy. As discussed above. </a:t>
            </a:r>
          </a:p>
          <a:p>
            <a:pPr marL="0" indent="0">
              <a:buNone/>
            </a:pPr>
            <a:r>
              <a:rPr lang="en-US" sz="2400" u="sng" dirty="0"/>
              <a:t>The welder work ethics </a:t>
            </a:r>
          </a:p>
          <a:p>
            <a:pPr>
              <a:lnSpc>
                <a:spcPct val="100000"/>
              </a:lnSpc>
            </a:pPr>
            <a:r>
              <a:rPr lang="en-US" sz="2400" dirty="0"/>
              <a:t>Coded welders must adhere to a Code of Conduct outlined by the South African Institute of Welding (SAIW). </a:t>
            </a:r>
          </a:p>
          <a:p>
            <a:pPr>
              <a:lnSpc>
                <a:spcPct val="100000"/>
              </a:lnSpc>
            </a:pPr>
            <a:r>
              <a:rPr lang="en-US" sz="2400" dirty="0"/>
              <a:t>Additionally, as members of The Welding Institute, they are expected to follow the Institute's Code of Conduct and uphold the Engineering Council's Statement of Ethical Principles while performing their professional duties.</a:t>
            </a:r>
          </a:p>
        </p:txBody>
      </p:sp>
    </p:spTree>
    <p:extLst>
      <p:ext uri="{BB962C8B-B14F-4D97-AF65-F5344CB8AC3E}">
        <p14:creationId xmlns:p14="http://schemas.microsoft.com/office/powerpoint/2010/main" val="4185336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3636-AA3C-B57F-DEC5-D562DE9C2491}"/>
              </a:ext>
            </a:extLst>
          </p:cNvPr>
          <p:cNvSpPr>
            <a:spLocks noGrp="1"/>
          </p:cNvSpPr>
          <p:nvPr>
            <p:ph type="title"/>
          </p:nvPr>
        </p:nvSpPr>
        <p:spPr>
          <a:xfrm>
            <a:off x="838200" y="25565"/>
            <a:ext cx="10515600" cy="1325563"/>
          </a:xfrm>
        </p:spPr>
        <p:txBody>
          <a:bodyPr/>
          <a:lstStyle/>
          <a:p>
            <a:r>
              <a:rPr lang="en-ZA" dirty="0">
                <a:latin typeface="Söhne"/>
              </a:rPr>
              <a:t>The E</a:t>
            </a:r>
            <a:r>
              <a:rPr lang="en-ZA" b="0" i="0" dirty="0">
                <a:effectLst/>
                <a:latin typeface="Söhne"/>
              </a:rPr>
              <a:t>thical </a:t>
            </a:r>
            <a:r>
              <a:rPr lang="en-ZA" dirty="0">
                <a:latin typeface="Söhne"/>
              </a:rPr>
              <a:t>G</a:t>
            </a:r>
            <a:r>
              <a:rPr lang="en-ZA" b="0" i="0" dirty="0">
                <a:effectLst/>
                <a:latin typeface="Söhne"/>
              </a:rPr>
              <a:t>uidelines</a:t>
            </a:r>
            <a:endParaRPr lang="en-ZA" dirty="0"/>
          </a:p>
        </p:txBody>
      </p:sp>
      <p:sp>
        <p:nvSpPr>
          <p:cNvPr id="3" name="Content Placeholder 2">
            <a:extLst>
              <a:ext uri="{FF2B5EF4-FFF2-40B4-BE49-F238E27FC236}">
                <a16:creationId xmlns:a16="http://schemas.microsoft.com/office/drawing/2014/main" id="{0F9A2EBF-F197-22DE-AD37-18D4A546010D}"/>
              </a:ext>
            </a:extLst>
          </p:cNvPr>
          <p:cNvSpPr>
            <a:spLocks noGrp="1"/>
          </p:cNvSpPr>
          <p:nvPr>
            <p:ph idx="1"/>
          </p:nvPr>
        </p:nvSpPr>
        <p:spPr>
          <a:xfrm>
            <a:off x="633187" y="1351128"/>
            <a:ext cx="10515600" cy="4537952"/>
          </a:xfrm>
        </p:spPr>
        <p:txBody>
          <a:bodyPr>
            <a:normAutofit fontScale="85000" lnSpcReduction="20000"/>
          </a:bodyPr>
          <a:lstStyle/>
          <a:p>
            <a:pPr marL="0" indent="0">
              <a:buNone/>
            </a:pPr>
            <a:r>
              <a:rPr lang="en-US" dirty="0"/>
              <a:t>a) </a:t>
            </a:r>
            <a:r>
              <a:rPr lang="en-US" b="0" i="0" dirty="0">
                <a:effectLst/>
              </a:rPr>
              <a:t>Act with skill, care, and diligence, adhering to professional standards. </a:t>
            </a:r>
          </a:p>
          <a:p>
            <a:pPr marL="0" indent="0">
              <a:buNone/>
            </a:pPr>
            <a:r>
              <a:rPr lang="en-US" b="0" i="0" dirty="0">
                <a:effectLst/>
              </a:rPr>
              <a:t>b) Exhibit competence in their work, evaluating, managing, and transparently communicating all relevant risks and limitations of their expertise. </a:t>
            </a:r>
          </a:p>
          <a:p>
            <a:pPr marL="0" indent="0">
              <a:buNone/>
            </a:pPr>
            <a:r>
              <a:rPr lang="en-US" b="0" i="0" dirty="0">
                <a:effectLst/>
              </a:rPr>
              <a:t>c) Acknowledge the authority of their supervisors and assume responsibility for their work. </a:t>
            </a:r>
          </a:p>
          <a:p>
            <a:pPr marL="0" indent="0">
              <a:buNone/>
            </a:pPr>
            <a:r>
              <a:rPr lang="en-US" b="0" i="0" dirty="0">
                <a:effectLst/>
              </a:rPr>
              <a:t>d) Assess and address liability, including obtaining professional indemnity insurance if necessary. </a:t>
            </a:r>
          </a:p>
          <a:p>
            <a:pPr marL="0" indent="0">
              <a:buNone/>
            </a:pPr>
            <a:r>
              <a:rPr lang="en-US" b="0" i="0" dirty="0">
                <a:effectLst/>
              </a:rPr>
              <a:t>e) Evaluate and manage pertinent risks, communicating them effectively. </a:t>
            </a:r>
          </a:p>
          <a:p>
            <a:pPr marL="0" indent="0">
              <a:buNone/>
            </a:pPr>
            <a:r>
              <a:rPr lang="en-US" b="0" i="0" dirty="0">
                <a:effectLst/>
              </a:rPr>
              <a:t>f) Provide objective and dependable professional advice when asked, to the best of their ability.</a:t>
            </a:r>
          </a:p>
          <a:p>
            <a:pPr marL="0" indent="0">
              <a:buNone/>
            </a:pPr>
            <a:r>
              <a:rPr lang="en-US" dirty="0"/>
              <a:t>g) If their advice is rejected, they must inform the person and, when possible, document it.</a:t>
            </a:r>
            <a:endParaRPr lang="en-ZA" dirty="0"/>
          </a:p>
        </p:txBody>
      </p:sp>
    </p:spTree>
    <p:extLst>
      <p:ext uri="{BB962C8B-B14F-4D97-AF65-F5344CB8AC3E}">
        <p14:creationId xmlns:p14="http://schemas.microsoft.com/office/powerpoint/2010/main" val="1608113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44CB-3E24-BC74-B910-35039C531912}"/>
              </a:ext>
            </a:extLst>
          </p:cNvPr>
          <p:cNvSpPr>
            <a:spLocks noGrp="1"/>
          </p:cNvSpPr>
          <p:nvPr>
            <p:ph type="title"/>
          </p:nvPr>
        </p:nvSpPr>
        <p:spPr/>
        <p:txBody>
          <a:bodyPr/>
          <a:lstStyle/>
          <a:p>
            <a:r>
              <a:rPr lang="en-US" dirty="0"/>
              <a:t>Collective agreements that apply to the welding trade</a:t>
            </a:r>
            <a:endParaRPr lang="en-ZA" dirty="0"/>
          </a:p>
        </p:txBody>
      </p:sp>
      <p:sp>
        <p:nvSpPr>
          <p:cNvPr id="3" name="Content Placeholder 2">
            <a:extLst>
              <a:ext uri="{FF2B5EF4-FFF2-40B4-BE49-F238E27FC236}">
                <a16:creationId xmlns:a16="http://schemas.microsoft.com/office/drawing/2014/main" id="{63AC94E5-DCA0-0A82-06CF-448A8D54D72D}"/>
              </a:ext>
            </a:extLst>
          </p:cNvPr>
          <p:cNvSpPr>
            <a:spLocks noGrp="1"/>
          </p:cNvSpPr>
          <p:nvPr>
            <p:ph idx="1"/>
          </p:nvPr>
        </p:nvSpPr>
        <p:spPr/>
        <p:txBody>
          <a:bodyPr>
            <a:normAutofit lnSpcReduction="10000"/>
          </a:bodyPr>
          <a:lstStyle/>
          <a:p>
            <a:pPr marL="0" indent="0">
              <a:buNone/>
            </a:pPr>
            <a:r>
              <a:rPr lang="en-US" b="0" i="0" dirty="0">
                <a:effectLst/>
              </a:rPr>
              <a:t>Welders find themselves working within several industry contexts (environments). As such each industry sector has one or more labor or trade union which looks after the interests of workers in terms of the following: </a:t>
            </a:r>
          </a:p>
          <a:p>
            <a:pPr marL="0" indent="0">
              <a:buNone/>
            </a:pPr>
            <a:r>
              <a:rPr lang="en-US" b="0" i="0" dirty="0">
                <a:effectLst/>
              </a:rPr>
              <a:t>• Employment conditions; </a:t>
            </a:r>
          </a:p>
          <a:p>
            <a:pPr marL="0" indent="0">
              <a:buNone/>
            </a:pPr>
            <a:r>
              <a:rPr lang="en-US" b="0" i="0" dirty="0">
                <a:effectLst/>
              </a:rPr>
              <a:t>• Career pathway; and </a:t>
            </a:r>
          </a:p>
          <a:p>
            <a:pPr marL="0" indent="0">
              <a:buNone/>
            </a:pPr>
            <a:r>
              <a:rPr lang="en-US" b="0" i="0" dirty="0">
                <a:effectLst/>
              </a:rPr>
              <a:t>• Salary scales</a:t>
            </a:r>
          </a:p>
          <a:p>
            <a:pPr marL="0" indent="0">
              <a:buNone/>
            </a:pPr>
            <a:r>
              <a:rPr lang="en-US" b="0" i="0" dirty="0">
                <a:effectLst/>
              </a:rPr>
              <a:t>When unions and employers in an industry jointly agree on these aspects, it's called a "collective agreement" for mutual understanding and acceptance.</a:t>
            </a:r>
            <a:endParaRPr lang="en-ZA" dirty="0"/>
          </a:p>
        </p:txBody>
      </p:sp>
    </p:spTree>
    <p:extLst>
      <p:ext uri="{BB962C8B-B14F-4D97-AF65-F5344CB8AC3E}">
        <p14:creationId xmlns:p14="http://schemas.microsoft.com/office/powerpoint/2010/main" val="3226370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FA0BE-E62E-3DA2-690A-8229ADA98D53}"/>
              </a:ext>
            </a:extLst>
          </p:cNvPr>
          <p:cNvSpPr>
            <a:spLocks noGrp="1"/>
          </p:cNvSpPr>
          <p:nvPr>
            <p:ph type="title"/>
          </p:nvPr>
        </p:nvSpPr>
        <p:spPr>
          <a:xfrm>
            <a:off x="761839" y="295296"/>
            <a:ext cx="7276692" cy="649592"/>
          </a:xfrm>
        </p:spPr>
        <p:txBody>
          <a:bodyPr anchor="t">
            <a:normAutofit/>
          </a:bodyPr>
          <a:lstStyle/>
          <a:p>
            <a:r>
              <a:rPr lang="en-ZA" sz="3600" dirty="0"/>
              <a:t>ABOUT THIS MODULE </a:t>
            </a:r>
          </a:p>
        </p:txBody>
      </p:sp>
      <p:cxnSp>
        <p:nvCxnSpPr>
          <p:cNvPr id="22" name="Straight Connector 21">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A464852-889A-AF49-556B-BD84588322D5}"/>
              </a:ext>
            </a:extLst>
          </p:cNvPr>
          <p:cNvSpPr>
            <a:spLocks noGrp="1"/>
          </p:cNvSpPr>
          <p:nvPr>
            <p:ph idx="1"/>
          </p:nvPr>
        </p:nvSpPr>
        <p:spPr>
          <a:xfrm>
            <a:off x="761839" y="1388575"/>
            <a:ext cx="7082346" cy="4151387"/>
          </a:xfrm>
        </p:spPr>
        <p:txBody>
          <a:bodyPr>
            <a:normAutofit fontScale="92500"/>
          </a:bodyPr>
          <a:lstStyle/>
          <a:p>
            <a:pPr marL="0" indent="0">
              <a:buNone/>
            </a:pPr>
            <a:r>
              <a:rPr lang="en-US" sz="2400" dirty="0"/>
              <a:t>An introduction to the welding trade, covering employment and career opportunities, along with the requirements for becoming a certified Coded Welder.</a:t>
            </a:r>
          </a:p>
          <a:p>
            <a:pPr marL="0" indent="0">
              <a:buNone/>
            </a:pPr>
            <a:r>
              <a:rPr lang="en-US" sz="2400" dirty="0"/>
              <a:t>Key learning outcome:</a:t>
            </a:r>
          </a:p>
          <a:p>
            <a:r>
              <a:rPr lang="en-US" sz="2400" dirty="0"/>
              <a:t>KM-01-KT01: Occupational profiles of welders (60%)</a:t>
            </a:r>
          </a:p>
          <a:p>
            <a:r>
              <a:rPr lang="en-US" sz="2400" dirty="0"/>
              <a:t> KM-01-KT02: Specialized welding related positions (10%)</a:t>
            </a:r>
          </a:p>
          <a:p>
            <a:r>
              <a:rPr lang="en-US" sz="2400" dirty="0"/>
              <a:t> KM-01-KT03: The welding ARPL trade test procedures and processes (5%)</a:t>
            </a:r>
          </a:p>
          <a:p>
            <a:r>
              <a:rPr lang="en-US" sz="2400" dirty="0"/>
              <a:t> KM-01-KT04: The work environment of a welder (25%)</a:t>
            </a:r>
          </a:p>
          <a:p>
            <a:endParaRPr lang="en-ZA" sz="1400" dirty="0"/>
          </a:p>
          <a:p>
            <a:endParaRPr lang="en-ZA" sz="1400" dirty="0"/>
          </a:p>
        </p:txBody>
      </p:sp>
      <p:pic>
        <p:nvPicPr>
          <p:cNvPr id="7" name="Graphic 6" descr="Welder">
            <a:extLst>
              <a:ext uri="{FF2B5EF4-FFF2-40B4-BE49-F238E27FC236}">
                <a16:creationId xmlns:a16="http://schemas.microsoft.com/office/drawing/2014/main" id="{188F86F9-3A5D-6D49-B7DA-C4E26A7B97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4185" y="1388575"/>
            <a:ext cx="3602935" cy="3602935"/>
          </a:xfrm>
          <a:prstGeom prst="rect">
            <a:avLst/>
          </a:prstGeom>
        </p:spPr>
      </p:pic>
      <p:sp>
        <p:nvSpPr>
          <p:cNvPr id="4" name="Rectangle 3">
            <a:extLst>
              <a:ext uri="{FF2B5EF4-FFF2-40B4-BE49-F238E27FC236}">
                <a16:creationId xmlns:a16="http://schemas.microsoft.com/office/drawing/2014/main" id="{00CF289A-A9B1-50AD-7D6F-E4EFC29F097B}"/>
              </a:ext>
            </a:extLst>
          </p:cNvPr>
          <p:cNvSpPr/>
          <p:nvPr/>
        </p:nvSpPr>
        <p:spPr>
          <a:xfrm>
            <a:off x="861462" y="797407"/>
            <a:ext cx="736939" cy="14747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a:ln>
                <a:solidFill>
                  <a:schemeClr val="bg1"/>
                </a:solidFill>
              </a:ln>
            </a:endParaRPr>
          </a:p>
        </p:txBody>
      </p:sp>
    </p:spTree>
    <p:extLst>
      <p:ext uri="{BB962C8B-B14F-4D97-AF65-F5344CB8AC3E}">
        <p14:creationId xmlns:p14="http://schemas.microsoft.com/office/powerpoint/2010/main" val="1687377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AC07-E466-F4F5-AD97-BC23088C0631}"/>
              </a:ext>
            </a:extLst>
          </p:cNvPr>
          <p:cNvSpPr>
            <a:spLocks noGrp="1"/>
          </p:cNvSpPr>
          <p:nvPr>
            <p:ph type="title"/>
          </p:nvPr>
        </p:nvSpPr>
        <p:spPr>
          <a:xfrm>
            <a:off x="838200" y="365126"/>
            <a:ext cx="10515600" cy="888206"/>
          </a:xfrm>
        </p:spPr>
        <p:txBody>
          <a:bodyPr>
            <a:normAutofit/>
          </a:bodyPr>
          <a:lstStyle/>
          <a:p>
            <a:r>
              <a:rPr lang="en-US" sz="2800" i="1" dirty="0"/>
              <a:t>Examples of different industry environments include:</a:t>
            </a:r>
            <a:endParaRPr lang="en-ZA" i="1" dirty="0"/>
          </a:p>
        </p:txBody>
      </p:sp>
      <p:sp>
        <p:nvSpPr>
          <p:cNvPr id="3" name="Content Placeholder 2">
            <a:extLst>
              <a:ext uri="{FF2B5EF4-FFF2-40B4-BE49-F238E27FC236}">
                <a16:creationId xmlns:a16="http://schemas.microsoft.com/office/drawing/2014/main" id="{FD5C90E0-E6EE-5026-6B12-A0741961BE85}"/>
              </a:ext>
            </a:extLst>
          </p:cNvPr>
          <p:cNvSpPr>
            <a:spLocks noGrp="1"/>
          </p:cNvSpPr>
          <p:nvPr>
            <p:ph idx="1"/>
          </p:nvPr>
        </p:nvSpPr>
        <p:spPr>
          <a:xfrm>
            <a:off x="647132" y="1007671"/>
            <a:ext cx="10515600" cy="4351338"/>
          </a:xfrm>
        </p:spPr>
        <p:txBody>
          <a:bodyPr/>
          <a:lstStyle/>
          <a:p>
            <a:pPr marL="0" indent="0">
              <a:buNone/>
            </a:pPr>
            <a:endParaRPr lang="en-US" dirty="0"/>
          </a:p>
          <a:p>
            <a:r>
              <a:rPr lang="en-US" dirty="0"/>
              <a:t> Chemical industry with trade unions like CEPPWAWU,                                     SOLIDARITY, SACWU, and GIWUSA.</a:t>
            </a:r>
          </a:p>
          <a:p>
            <a:r>
              <a:rPr lang="en-US" dirty="0"/>
              <a:t> Mining industry with NUMSA, NUM, and SOLIDARITY.</a:t>
            </a:r>
          </a:p>
          <a:p>
            <a:r>
              <a:rPr lang="en-US" dirty="0"/>
              <a:t> Metal and Engineering Industries with NUMSA in the Metal and              Engineering Industries Bargaining Council.</a:t>
            </a:r>
          </a:p>
          <a:p>
            <a:endParaRPr lang="en-US" dirty="0"/>
          </a:p>
          <a:p>
            <a:pPr>
              <a:buFont typeface="Arial" panose="020B0604020202020204" pitchFamily="34" charset="0"/>
              <a:buChar char="•"/>
            </a:pPr>
            <a:r>
              <a:rPr lang="en-US" dirty="0"/>
              <a:t>Collective bargaining is crucial for labor relations and unions play a pivotal role in this process. </a:t>
            </a:r>
            <a:endParaRPr lang="en-ZA" dirty="0"/>
          </a:p>
        </p:txBody>
      </p:sp>
    </p:spTree>
    <p:extLst>
      <p:ext uri="{BB962C8B-B14F-4D97-AF65-F5344CB8AC3E}">
        <p14:creationId xmlns:p14="http://schemas.microsoft.com/office/powerpoint/2010/main" val="203739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17C6-2527-31EE-4915-B4A47AC1F935}"/>
              </a:ext>
            </a:extLst>
          </p:cNvPr>
          <p:cNvSpPr>
            <a:spLocks noGrp="1"/>
          </p:cNvSpPr>
          <p:nvPr>
            <p:ph type="title"/>
          </p:nvPr>
        </p:nvSpPr>
        <p:spPr>
          <a:xfrm>
            <a:off x="838200" y="133113"/>
            <a:ext cx="10515600" cy="890469"/>
          </a:xfrm>
        </p:spPr>
        <p:txBody>
          <a:bodyPr>
            <a:normAutofit fontScale="90000"/>
          </a:bodyPr>
          <a:lstStyle/>
          <a:p>
            <a:pPr algn="ctr"/>
            <a:r>
              <a:rPr lang="en-US" sz="3200" i="1" dirty="0"/>
              <a:t>Some of the industry environments impacts examples to discuss </a:t>
            </a:r>
            <a:endParaRPr lang="en-ZA" sz="3200" dirty="0"/>
          </a:p>
        </p:txBody>
      </p:sp>
      <p:graphicFrame>
        <p:nvGraphicFramePr>
          <p:cNvPr id="4" name="Content Placeholder 3">
            <a:extLst>
              <a:ext uri="{FF2B5EF4-FFF2-40B4-BE49-F238E27FC236}">
                <a16:creationId xmlns:a16="http://schemas.microsoft.com/office/drawing/2014/main" id="{108C4607-BBDB-BAE9-09EC-539CB8CB7355}"/>
              </a:ext>
            </a:extLst>
          </p:cNvPr>
          <p:cNvGraphicFramePr>
            <a:graphicFrameLocks noGrp="1"/>
          </p:cNvGraphicFramePr>
          <p:nvPr>
            <p:ph idx="1"/>
            <p:extLst>
              <p:ext uri="{D42A27DB-BD31-4B8C-83A1-F6EECF244321}">
                <p14:modId xmlns:p14="http://schemas.microsoft.com/office/powerpoint/2010/main" val="1314166669"/>
              </p:ext>
            </p:extLst>
          </p:nvPr>
        </p:nvGraphicFramePr>
        <p:xfrm>
          <a:off x="-254759" y="605642"/>
          <a:ext cx="11200263" cy="5363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1929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5769-32A1-F91D-3D9A-4698F6DE94C0}"/>
              </a:ext>
            </a:extLst>
          </p:cNvPr>
          <p:cNvSpPr>
            <a:spLocks noGrp="1"/>
          </p:cNvSpPr>
          <p:nvPr>
            <p:ph type="title"/>
          </p:nvPr>
        </p:nvSpPr>
        <p:spPr/>
        <p:txBody>
          <a:bodyPr/>
          <a:lstStyle/>
          <a:p>
            <a:r>
              <a:rPr lang="en-US" dirty="0"/>
              <a:t>Assessment Activity </a:t>
            </a:r>
            <a:endParaRPr lang="en-ZA" dirty="0"/>
          </a:p>
        </p:txBody>
      </p:sp>
      <p:sp>
        <p:nvSpPr>
          <p:cNvPr id="3" name="Content Placeholder 2">
            <a:extLst>
              <a:ext uri="{FF2B5EF4-FFF2-40B4-BE49-F238E27FC236}">
                <a16:creationId xmlns:a16="http://schemas.microsoft.com/office/drawing/2014/main" id="{28851183-4E11-5676-2BBC-47A048712511}"/>
              </a:ext>
            </a:extLst>
          </p:cNvPr>
          <p:cNvSpPr>
            <a:spLocks noGrp="1"/>
          </p:cNvSpPr>
          <p:nvPr>
            <p:ph idx="1"/>
          </p:nvPr>
        </p:nvSpPr>
        <p:spPr>
          <a:xfrm>
            <a:off x="838200" y="1408680"/>
            <a:ext cx="10515600" cy="4351338"/>
          </a:xfrm>
        </p:spPr>
        <p:txBody>
          <a:bodyPr>
            <a:normAutofit lnSpcReduction="10000"/>
          </a:bodyPr>
          <a:lstStyle/>
          <a:p>
            <a:pPr marL="0" indent="0">
              <a:buNone/>
            </a:pPr>
            <a:r>
              <a:rPr lang="en-US" dirty="0"/>
              <a:t>Define what is meant by the term “Collective Bargaining Agreement”? </a:t>
            </a:r>
          </a:p>
          <a:p>
            <a:pPr marL="0" indent="0">
              <a:buNone/>
            </a:pPr>
            <a:r>
              <a:rPr lang="en-US" dirty="0"/>
              <a:t>Briefly explain each of the member’s obligations to the Code of Conduct in respect of the Coded Welder’s professional relationships with employers, colleagues, or clients. </a:t>
            </a:r>
          </a:p>
          <a:p>
            <a:pPr marL="514350" indent="-514350">
              <a:buFont typeface="+mj-lt"/>
              <a:buAutoNum type="alphaLcParenR"/>
            </a:pPr>
            <a:r>
              <a:rPr lang="en-US" dirty="0"/>
              <a:t> Bribery and all forms of corrupt behavior </a:t>
            </a:r>
          </a:p>
          <a:p>
            <a:pPr marL="514350" indent="-514350">
              <a:buFont typeface="+mj-lt"/>
              <a:buAutoNum type="alphaLcParenR"/>
            </a:pPr>
            <a:r>
              <a:rPr lang="en-US" dirty="0"/>
              <a:t> Changes in professional status </a:t>
            </a:r>
          </a:p>
          <a:p>
            <a:pPr marL="514350" indent="-514350">
              <a:buFont typeface="+mj-lt"/>
              <a:buAutoNum type="alphaLcParenR"/>
            </a:pPr>
            <a:r>
              <a:rPr lang="en-US" dirty="0"/>
              <a:t> Violation of the Code of Conduct by another member </a:t>
            </a:r>
          </a:p>
          <a:p>
            <a:pPr marL="514350" indent="-514350">
              <a:buFont typeface="+mj-lt"/>
              <a:buAutoNum type="alphaLcParenR"/>
            </a:pPr>
            <a:r>
              <a:rPr lang="en-US" dirty="0"/>
              <a:t> When is a member guilty of improper conduct? </a:t>
            </a:r>
          </a:p>
          <a:p>
            <a:pPr marL="514350" indent="-514350">
              <a:buFont typeface="+mj-lt"/>
              <a:buAutoNum type="alphaLcParenR"/>
            </a:pPr>
            <a:r>
              <a:rPr lang="en-US" dirty="0"/>
              <a:t> On becoming bankrupt.</a:t>
            </a:r>
            <a:endParaRPr lang="en-ZA" dirty="0"/>
          </a:p>
        </p:txBody>
      </p:sp>
    </p:spTree>
    <p:extLst>
      <p:ext uri="{BB962C8B-B14F-4D97-AF65-F5344CB8AC3E}">
        <p14:creationId xmlns:p14="http://schemas.microsoft.com/office/powerpoint/2010/main" val="1274115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330509-2BA7-9FC4-3CB3-0123737CB4FB}"/>
              </a:ext>
            </a:extLst>
          </p:cNvPr>
          <p:cNvPicPr>
            <a:picLocks noChangeAspect="1"/>
          </p:cNvPicPr>
          <p:nvPr/>
        </p:nvPicPr>
        <p:blipFill rotWithShape="1">
          <a:blip r:embed="rId2"/>
          <a:srcRect l="12491" r="4813"/>
          <a:stretch/>
        </p:blipFill>
        <p:spPr>
          <a:xfrm>
            <a:off x="-119929" y="-207776"/>
            <a:ext cx="9399385" cy="7203533"/>
          </a:xfrm>
          <a:prstGeom prst="rect">
            <a:avLst/>
          </a:prstGeom>
        </p:spPr>
      </p:pic>
      <p:sp>
        <p:nvSpPr>
          <p:cNvPr id="18" name="Rectangle 17">
            <a:extLst>
              <a:ext uri="{FF2B5EF4-FFF2-40B4-BE49-F238E27FC236}">
                <a16:creationId xmlns:a16="http://schemas.microsoft.com/office/drawing/2014/main" id="{63A6D68D-CC19-692E-3138-49A358B01BEB}"/>
              </a:ext>
            </a:extLst>
          </p:cNvPr>
          <p:cNvSpPr/>
          <p:nvPr/>
        </p:nvSpPr>
        <p:spPr>
          <a:xfrm flipH="1">
            <a:off x="-119930" y="-207778"/>
            <a:ext cx="12311927" cy="7203533"/>
          </a:xfrm>
          <a:prstGeom prst="rect">
            <a:avLst/>
          </a:prstGeom>
          <a:gradFill flip="none" rotWithShape="1">
            <a:gsLst>
              <a:gs pos="0">
                <a:srgbClr val="000000"/>
              </a:gs>
              <a:gs pos="77000">
                <a:schemeClr val="tx1">
                  <a:alpha val="34726"/>
                </a:schemeClr>
              </a:gs>
              <a:gs pos="51000">
                <a:srgbClr val="000000"/>
              </a:gs>
              <a:gs pos="100000">
                <a:schemeClr val="tx1">
                  <a:alpha val="0"/>
                </a:schemeClr>
              </a:gs>
            </a:gsLst>
            <a:lin ang="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7F13D61-09B6-6980-8F5D-EEDC82361283}"/>
              </a:ext>
            </a:extLst>
          </p:cNvPr>
          <p:cNvPicPr>
            <a:picLocks noChangeAspect="1"/>
          </p:cNvPicPr>
          <p:nvPr/>
        </p:nvPicPr>
        <p:blipFill>
          <a:blip r:embed="rId3"/>
          <a:stretch>
            <a:fillRect/>
          </a:stretch>
        </p:blipFill>
        <p:spPr>
          <a:xfrm>
            <a:off x="10116459" y="5718587"/>
            <a:ext cx="1419420" cy="609167"/>
          </a:xfrm>
          <a:prstGeom prst="rect">
            <a:avLst/>
          </a:prstGeom>
        </p:spPr>
      </p:pic>
      <p:sp>
        <p:nvSpPr>
          <p:cNvPr id="11" name="TextBox 10">
            <a:extLst>
              <a:ext uri="{FF2B5EF4-FFF2-40B4-BE49-F238E27FC236}">
                <a16:creationId xmlns:a16="http://schemas.microsoft.com/office/drawing/2014/main" id="{F5A360CD-D3B7-9AC4-E3E3-36101E96C7F3}"/>
              </a:ext>
            </a:extLst>
          </p:cNvPr>
          <p:cNvSpPr txBox="1"/>
          <p:nvPr/>
        </p:nvSpPr>
        <p:spPr>
          <a:xfrm>
            <a:off x="6932428" y="3365165"/>
            <a:ext cx="5173829"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The End</a:t>
            </a:r>
          </a:p>
        </p:txBody>
      </p:sp>
      <p:pic>
        <p:nvPicPr>
          <p:cNvPr id="14" name="Picture 13" descr="Logo, company name&#10;&#10;Description automatically generated">
            <a:extLst>
              <a:ext uri="{FF2B5EF4-FFF2-40B4-BE49-F238E27FC236}">
                <a16:creationId xmlns:a16="http://schemas.microsoft.com/office/drawing/2014/main" id="{BCBEADD7-02D1-7B5D-58CA-A13D3EE95068}"/>
              </a:ext>
            </a:extLst>
          </p:cNvPr>
          <p:cNvPicPr>
            <a:picLocks noChangeAspect="1"/>
          </p:cNvPicPr>
          <p:nvPr/>
        </p:nvPicPr>
        <p:blipFill>
          <a:blip r:embed="rId4"/>
          <a:stretch>
            <a:fillRect/>
          </a:stretch>
        </p:blipFill>
        <p:spPr>
          <a:xfrm>
            <a:off x="7910773" y="298831"/>
            <a:ext cx="3625106" cy="1917985"/>
          </a:xfrm>
          <a:prstGeom prst="rect">
            <a:avLst/>
          </a:prstGeom>
        </p:spPr>
      </p:pic>
      <p:cxnSp>
        <p:nvCxnSpPr>
          <p:cNvPr id="13" name="Straight Connector 12">
            <a:extLst>
              <a:ext uri="{FF2B5EF4-FFF2-40B4-BE49-F238E27FC236}">
                <a16:creationId xmlns:a16="http://schemas.microsoft.com/office/drawing/2014/main" id="{2875C713-D456-EED2-083E-02A541B5E732}"/>
              </a:ext>
            </a:extLst>
          </p:cNvPr>
          <p:cNvCxnSpPr>
            <a:cxnSpLocks/>
          </p:cNvCxnSpPr>
          <p:nvPr/>
        </p:nvCxnSpPr>
        <p:spPr>
          <a:xfrm>
            <a:off x="6932428" y="4075400"/>
            <a:ext cx="5259569" cy="0"/>
          </a:xfrm>
          <a:prstGeom prst="line">
            <a:avLst/>
          </a:prstGeom>
          <a:ln w="28575">
            <a:solidFill>
              <a:srgbClr val="F265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6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E56B-F335-B1E3-39B7-B9BCA000CE10}"/>
              </a:ext>
            </a:extLst>
          </p:cNvPr>
          <p:cNvSpPr>
            <a:spLocks noGrp="1"/>
          </p:cNvSpPr>
          <p:nvPr>
            <p:ph type="title"/>
          </p:nvPr>
        </p:nvSpPr>
        <p:spPr>
          <a:xfrm>
            <a:off x="382137" y="365125"/>
            <a:ext cx="10971663" cy="1325563"/>
          </a:xfrm>
        </p:spPr>
        <p:txBody>
          <a:bodyPr>
            <a:normAutofit/>
          </a:bodyPr>
          <a:lstStyle/>
          <a:p>
            <a:r>
              <a:rPr lang="en-US" sz="4000" dirty="0"/>
              <a:t>Occupational profiles of welders</a:t>
            </a:r>
            <a:endParaRPr lang="en-ZA" sz="4000" dirty="0"/>
          </a:p>
        </p:txBody>
      </p:sp>
      <p:sp>
        <p:nvSpPr>
          <p:cNvPr id="3" name="Content Placeholder 2">
            <a:extLst>
              <a:ext uri="{FF2B5EF4-FFF2-40B4-BE49-F238E27FC236}">
                <a16:creationId xmlns:a16="http://schemas.microsoft.com/office/drawing/2014/main" id="{273D42A6-ED73-46D4-38FF-2A3EDE8E4CC8}"/>
              </a:ext>
            </a:extLst>
          </p:cNvPr>
          <p:cNvSpPr>
            <a:spLocks noGrp="1"/>
          </p:cNvSpPr>
          <p:nvPr>
            <p:ph idx="1"/>
          </p:nvPr>
        </p:nvSpPr>
        <p:spPr>
          <a:xfrm>
            <a:off x="497006" y="1484431"/>
            <a:ext cx="10515600" cy="4351338"/>
          </a:xfrm>
        </p:spPr>
        <p:txBody>
          <a:bodyPr>
            <a:normAutofit/>
          </a:bodyPr>
          <a:lstStyle/>
          <a:p>
            <a:r>
              <a:rPr lang="en-US" dirty="0"/>
              <a:t>The welding industry encompasses diverse processes and applications, used in construction, manufacturing, aerospace, and more. </a:t>
            </a:r>
          </a:p>
          <a:p>
            <a:r>
              <a:rPr lang="en-US" dirty="0"/>
              <a:t>It offers various career opportunities, from inspectors to engineers, and continues to innovate.</a:t>
            </a:r>
          </a:p>
          <a:p>
            <a:r>
              <a:rPr lang="en-US" dirty="0"/>
              <a:t>Fundamental welding occupational profiles include roles like certified coded fillet welders, plate welders and pipe welders. </a:t>
            </a:r>
            <a:endParaRPr lang="en-ZA" dirty="0"/>
          </a:p>
        </p:txBody>
      </p:sp>
    </p:spTree>
    <p:extLst>
      <p:ext uri="{BB962C8B-B14F-4D97-AF65-F5344CB8AC3E}">
        <p14:creationId xmlns:p14="http://schemas.microsoft.com/office/powerpoint/2010/main" val="1852073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F37C-7054-3AB0-FA76-8330D8D9F4B9}"/>
              </a:ext>
            </a:extLst>
          </p:cNvPr>
          <p:cNvSpPr>
            <a:spLocks noGrp="1"/>
          </p:cNvSpPr>
          <p:nvPr>
            <p:ph type="title"/>
          </p:nvPr>
        </p:nvSpPr>
        <p:spPr>
          <a:xfrm>
            <a:off x="374173" y="34118"/>
            <a:ext cx="10515600" cy="1325563"/>
          </a:xfrm>
        </p:spPr>
        <p:txBody>
          <a:bodyPr>
            <a:normAutofit/>
          </a:bodyPr>
          <a:lstStyle/>
          <a:p>
            <a:r>
              <a:rPr lang="en-US" sz="2800" dirty="0"/>
              <a:t>The fundamental welding occupational profiles</a:t>
            </a:r>
            <a:endParaRPr lang="en-ZA" dirty="0"/>
          </a:p>
        </p:txBody>
      </p:sp>
      <p:graphicFrame>
        <p:nvGraphicFramePr>
          <p:cNvPr id="4" name="Table 4">
            <a:extLst>
              <a:ext uri="{FF2B5EF4-FFF2-40B4-BE49-F238E27FC236}">
                <a16:creationId xmlns:a16="http://schemas.microsoft.com/office/drawing/2014/main" id="{E851826B-B369-E999-BB78-71D6BE369AF3}"/>
              </a:ext>
            </a:extLst>
          </p:cNvPr>
          <p:cNvGraphicFramePr>
            <a:graphicFrameLocks noGrp="1"/>
          </p:cNvGraphicFramePr>
          <p:nvPr>
            <p:ph idx="1"/>
            <p:extLst>
              <p:ext uri="{D42A27DB-BD31-4B8C-83A1-F6EECF244321}">
                <p14:modId xmlns:p14="http://schemas.microsoft.com/office/powerpoint/2010/main" val="3027964433"/>
              </p:ext>
            </p:extLst>
          </p:nvPr>
        </p:nvGraphicFramePr>
        <p:xfrm>
          <a:off x="374173" y="928049"/>
          <a:ext cx="9998124" cy="5486400"/>
        </p:xfrm>
        <a:graphic>
          <a:graphicData uri="http://schemas.openxmlformats.org/drawingml/2006/table">
            <a:tbl>
              <a:tblPr firstRow="1" bandRow="1">
                <a:tableStyleId>{85BE263C-DBD7-4A20-BB59-AAB30ACAA65A}</a:tableStyleId>
              </a:tblPr>
              <a:tblGrid>
                <a:gridCol w="3332708">
                  <a:extLst>
                    <a:ext uri="{9D8B030D-6E8A-4147-A177-3AD203B41FA5}">
                      <a16:colId xmlns:a16="http://schemas.microsoft.com/office/drawing/2014/main" val="2246387553"/>
                    </a:ext>
                  </a:extLst>
                </a:gridCol>
                <a:gridCol w="3332708">
                  <a:extLst>
                    <a:ext uri="{9D8B030D-6E8A-4147-A177-3AD203B41FA5}">
                      <a16:colId xmlns:a16="http://schemas.microsoft.com/office/drawing/2014/main" val="1629653404"/>
                    </a:ext>
                  </a:extLst>
                </a:gridCol>
                <a:gridCol w="3332708">
                  <a:extLst>
                    <a:ext uri="{9D8B030D-6E8A-4147-A177-3AD203B41FA5}">
                      <a16:colId xmlns:a16="http://schemas.microsoft.com/office/drawing/2014/main" val="3053580500"/>
                    </a:ext>
                  </a:extLst>
                </a:gridCol>
              </a:tblGrid>
              <a:tr h="320536">
                <a:tc>
                  <a:txBody>
                    <a:bodyPr/>
                    <a:lstStyle/>
                    <a:p>
                      <a:r>
                        <a:rPr lang="en-ZA" sz="1800" b="0" kern="1200" dirty="0">
                          <a:solidFill>
                            <a:schemeClr val="lt1"/>
                          </a:solidFill>
                          <a:effectLst/>
                        </a:rPr>
                        <a:t>Certified Coded Fillet Welders</a:t>
                      </a:r>
                      <a:endParaRPr lang="en-ZA" dirty="0"/>
                    </a:p>
                  </a:txBody>
                  <a:tcPr/>
                </a:tc>
                <a:tc>
                  <a:txBody>
                    <a:bodyPr/>
                    <a:lstStyle/>
                    <a:p>
                      <a:r>
                        <a:rPr lang="en-ZA" sz="1800" b="0" kern="1200" dirty="0">
                          <a:solidFill>
                            <a:schemeClr val="lt1"/>
                          </a:solidFill>
                          <a:effectLst/>
                        </a:rPr>
                        <a:t>Certified Coded Plate Welders</a:t>
                      </a:r>
                      <a:endParaRPr lang="en-ZA" dirty="0"/>
                    </a:p>
                  </a:txBody>
                  <a:tcPr/>
                </a:tc>
                <a:tc>
                  <a:txBody>
                    <a:bodyPr/>
                    <a:lstStyle/>
                    <a:p>
                      <a:r>
                        <a:rPr lang="en-ZA" sz="1800" b="0" kern="1200" dirty="0">
                          <a:solidFill>
                            <a:schemeClr val="lt1"/>
                          </a:solidFill>
                          <a:effectLst/>
                        </a:rPr>
                        <a:t>Certified Coded Pipe Welders</a:t>
                      </a:r>
                      <a:endParaRPr lang="en-ZA" dirty="0"/>
                    </a:p>
                  </a:txBody>
                  <a:tcPr/>
                </a:tc>
                <a:extLst>
                  <a:ext uri="{0D108BD9-81ED-4DB2-BD59-A6C34878D82A}">
                    <a16:rowId xmlns:a16="http://schemas.microsoft.com/office/drawing/2014/main" val="4180943344"/>
                  </a:ext>
                </a:extLst>
              </a:tr>
              <a:tr h="790363">
                <a:tc>
                  <a:txBody>
                    <a:bodyPr/>
                    <a:lstStyle/>
                    <a:p>
                      <a:r>
                        <a:rPr lang="en-US" dirty="0"/>
                        <a:t>Specialize in fillet welding, creating strong welds joining metal edges. Typically used for T-joints or lap joints.</a:t>
                      </a:r>
                      <a:endParaRPr lang="en-ZA" dirty="0"/>
                    </a:p>
                  </a:txBody>
                  <a:tcPr>
                    <a:solidFill>
                      <a:schemeClr val="bg1"/>
                    </a:solidFill>
                  </a:tcPr>
                </a:tc>
                <a:tc>
                  <a:txBody>
                    <a:bodyPr/>
                    <a:lstStyle/>
                    <a:p>
                      <a:r>
                        <a:rPr lang="en-US" dirty="0" err="1"/>
                        <a:t>Specilises</a:t>
                      </a:r>
                      <a:r>
                        <a:rPr lang="en-US" dirty="0"/>
                        <a:t> in joining metal plates through various techniques to create durable welds. Crucial in construction, manufacturing, and infrastructure industries. </a:t>
                      </a:r>
                      <a:endParaRPr lang="en-ZA" dirty="0"/>
                    </a:p>
                  </a:txBody>
                  <a:tcPr>
                    <a:solidFill>
                      <a:schemeClr val="bg1"/>
                    </a:solidFill>
                  </a:tcPr>
                </a:tc>
                <a:tc>
                  <a:txBody>
                    <a:bodyPr/>
                    <a:lstStyle/>
                    <a:p>
                      <a:r>
                        <a:rPr lang="en-US" sz="1800" b="0" kern="1200" dirty="0">
                          <a:solidFill>
                            <a:schemeClr val="dk1"/>
                          </a:solidFill>
                          <a:effectLst/>
                        </a:rPr>
                        <a:t>Specialize </a:t>
                      </a:r>
                      <a:r>
                        <a:rPr lang="en-US" dirty="0"/>
                        <a:t>in joining metal pipes using advanced techniques for secure, reliable welds. Pipe welders ensure that welds meet quality standards, ensuring system functionality and durability.</a:t>
                      </a:r>
                      <a:endParaRPr lang="en-ZA" dirty="0"/>
                    </a:p>
                  </a:txBody>
                  <a:tcPr>
                    <a:solidFill>
                      <a:schemeClr val="bg1"/>
                    </a:solidFill>
                  </a:tcPr>
                </a:tc>
                <a:extLst>
                  <a:ext uri="{0D108BD9-81ED-4DB2-BD59-A6C34878D82A}">
                    <a16:rowId xmlns:a16="http://schemas.microsoft.com/office/drawing/2014/main" val="3991985908"/>
                  </a:ext>
                </a:extLst>
              </a:tr>
              <a:tr h="2213017">
                <a:tc>
                  <a:txBody>
                    <a:bodyPr/>
                    <a:lstStyle/>
                    <a:p>
                      <a:pPr fontAlgn="base"/>
                      <a:r>
                        <a:rPr lang="en-US" u="sng" dirty="0">
                          <a:effectLst/>
                        </a:rPr>
                        <a:t>Responsibilities </a:t>
                      </a:r>
                      <a:r>
                        <a:rPr lang="en-US" dirty="0">
                          <a:effectLst/>
                        </a:rPr>
                        <a:t> </a:t>
                      </a:r>
                    </a:p>
                    <a:p>
                      <a:pPr fontAlgn="base"/>
                      <a:r>
                        <a:rPr lang="en-US" dirty="0">
                          <a:effectLst/>
                        </a:rPr>
                        <a:t>- Read and interpret technical drawings.</a:t>
                      </a:r>
                    </a:p>
                    <a:p>
                      <a:pPr marL="285750" indent="-285750" fontAlgn="base">
                        <a:buFontTx/>
                        <a:buChar char="-"/>
                      </a:pPr>
                      <a:r>
                        <a:rPr lang="en-US" dirty="0">
                          <a:effectLst/>
                        </a:rPr>
                        <a:t>Select suitable welding methods.</a:t>
                      </a:r>
                    </a:p>
                    <a:p>
                      <a:pPr marL="285750" indent="-285750" fontAlgn="base">
                        <a:buFontTx/>
                        <a:buChar char="-"/>
                      </a:pPr>
                      <a:r>
                        <a:rPr lang="en-US" dirty="0">
                          <a:effectLst/>
                        </a:rPr>
                        <a:t>Prepare materials and surfaces.</a:t>
                      </a:r>
                    </a:p>
                    <a:p>
                      <a:pPr marL="285750" indent="-285750" fontAlgn="base">
                        <a:buFontTx/>
                        <a:buChar char="-"/>
                      </a:pPr>
                      <a:r>
                        <a:rPr lang="en-US" dirty="0">
                          <a:effectLst/>
                        </a:rPr>
                        <a:t> Perform fillet welds.</a:t>
                      </a:r>
                    </a:p>
                    <a:p>
                      <a:pPr marL="285750" indent="-285750" fontAlgn="base">
                        <a:buFontTx/>
                        <a:buChar char="-"/>
                      </a:pPr>
                      <a:r>
                        <a:rPr lang="en-US" dirty="0">
                          <a:effectLst/>
                        </a:rPr>
                        <a:t>Ensure fusion and appearance.</a:t>
                      </a:r>
                    </a:p>
                    <a:p>
                      <a:pPr marL="285750" indent="-285750" fontAlgn="base">
                        <a:buFontTx/>
                        <a:buChar char="-"/>
                      </a:pPr>
                      <a:r>
                        <a:rPr lang="en-US" dirty="0">
                          <a:effectLst/>
                        </a:rPr>
                        <a:t> Conduct inspections.</a:t>
                      </a:r>
                    </a:p>
                    <a:p>
                      <a:pPr marL="285750" indent="-285750" fontAlgn="base">
                        <a:buFontTx/>
                        <a:buChar char="-"/>
                      </a:pPr>
                      <a:r>
                        <a:rPr lang="en-US" dirty="0">
                          <a:effectLst/>
                        </a:rPr>
                        <a:t>Adhere to codes and safety.</a:t>
                      </a:r>
                    </a:p>
                  </a:txBody>
                  <a:tcPr anchor="ctr"/>
                </a:tc>
                <a:tc>
                  <a:txBody>
                    <a:bodyPr/>
                    <a:lstStyle/>
                    <a:p>
                      <a:r>
                        <a:rPr lang="en-US" sz="1800" b="0" u="sng" kern="1200" dirty="0">
                          <a:solidFill>
                            <a:schemeClr val="dk1"/>
                          </a:solidFill>
                          <a:effectLst/>
                        </a:rPr>
                        <a:t>Responsibilities </a:t>
                      </a:r>
                    </a:p>
                    <a:p>
                      <a:r>
                        <a:rPr lang="en-US" sz="1800" b="0" kern="1200" dirty="0">
                          <a:solidFill>
                            <a:schemeClr val="dk1"/>
                          </a:solidFill>
                          <a:effectLst/>
                        </a:rPr>
                        <a:t>- Read technical drawings and          specifications. </a:t>
                      </a:r>
                    </a:p>
                    <a:p>
                      <a:pPr marL="285750" indent="-285750">
                        <a:buFontTx/>
                        <a:buChar char="-"/>
                      </a:pPr>
                      <a:r>
                        <a:rPr lang="en-US" sz="1800" b="0" kern="1200" dirty="0">
                          <a:solidFill>
                            <a:schemeClr val="dk1"/>
                          </a:solidFill>
                          <a:effectLst/>
                        </a:rPr>
                        <a:t>Select welding methods.</a:t>
                      </a:r>
                    </a:p>
                    <a:p>
                      <a:pPr marL="285750" indent="-285750">
                        <a:buFontTx/>
                        <a:buChar char="-"/>
                      </a:pPr>
                      <a:r>
                        <a:rPr lang="en-US" sz="1800" b="0" kern="1200" dirty="0">
                          <a:solidFill>
                            <a:schemeClr val="dk1"/>
                          </a:solidFill>
                          <a:effectLst/>
                        </a:rPr>
                        <a:t>Prepare plates.</a:t>
                      </a:r>
                    </a:p>
                    <a:p>
                      <a:pPr marL="285750" indent="-285750">
                        <a:buFontTx/>
                        <a:buChar char="-"/>
                      </a:pPr>
                      <a:r>
                        <a:rPr lang="en-US" sz="1800" b="0" kern="1200" dirty="0">
                          <a:solidFill>
                            <a:schemeClr val="dk1"/>
                          </a:solidFill>
                          <a:effectLst/>
                        </a:rPr>
                        <a:t>Perform plate welding.</a:t>
                      </a:r>
                    </a:p>
                    <a:p>
                      <a:pPr marL="285750" indent="-285750">
                        <a:buFontTx/>
                        <a:buChar char="-"/>
                      </a:pPr>
                      <a:r>
                        <a:rPr lang="en-US" sz="1800" b="0" kern="1200" dirty="0">
                          <a:solidFill>
                            <a:schemeClr val="dk1"/>
                          </a:solidFill>
                          <a:effectLst/>
                        </a:rPr>
                        <a:t>Ensure fusion and quality.</a:t>
                      </a:r>
                    </a:p>
                    <a:p>
                      <a:pPr marL="285750" indent="-285750">
                        <a:buFontTx/>
                        <a:buChar char="-"/>
                      </a:pPr>
                      <a:r>
                        <a:rPr lang="en-US" sz="1800" b="0" kern="1200" dirty="0">
                          <a:solidFill>
                            <a:schemeClr val="dk1"/>
                          </a:solidFill>
                          <a:effectLst/>
                        </a:rPr>
                        <a:t>Conduct inspections.</a:t>
                      </a:r>
                    </a:p>
                    <a:p>
                      <a:pPr marL="285750" indent="-285750">
                        <a:buFontTx/>
                        <a:buChar char="-"/>
                      </a:pPr>
                      <a:r>
                        <a:rPr lang="en-US" sz="1800" b="0" kern="1200" dirty="0">
                          <a:solidFill>
                            <a:schemeClr val="dk1"/>
                          </a:solidFill>
                          <a:effectLst/>
                        </a:rPr>
                        <a:t>Adhere to codes and safety.</a:t>
                      </a:r>
                      <a:endParaRPr lang="en-ZA" dirty="0"/>
                    </a:p>
                  </a:txBody>
                  <a:tcPr/>
                </a:tc>
                <a:tc>
                  <a:txBody>
                    <a:bodyPr/>
                    <a:lstStyle/>
                    <a:p>
                      <a:pPr marL="0" indent="0">
                        <a:buFontTx/>
                        <a:buNone/>
                      </a:pPr>
                      <a:r>
                        <a:rPr lang="en-US" sz="1800" b="0" u="sng" kern="1200" dirty="0">
                          <a:solidFill>
                            <a:schemeClr val="dk1"/>
                          </a:solidFill>
                          <a:effectLst/>
                        </a:rPr>
                        <a:t>Responsibilities </a:t>
                      </a:r>
                    </a:p>
                    <a:p>
                      <a:pPr marL="285750" indent="-285750">
                        <a:buFontTx/>
                        <a:buChar char="-"/>
                      </a:pPr>
                      <a:r>
                        <a:rPr lang="en-US" sz="1800" b="0" kern="1200" dirty="0">
                          <a:solidFill>
                            <a:schemeClr val="dk1"/>
                          </a:solidFill>
                          <a:effectLst/>
                        </a:rPr>
                        <a:t>Read technical drawings and specifications.</a:t>
                      </a:r>
                    </a:p>
                    <a:p>
                      <a:pPr marL="285750" indent="-285750">
                        <a:buFontTx/>
                        <a:buChar char="-"/>
                      </a:pPr>
                      <a:r>
                        <a:rPr lang="en-US" sz="1800" b="0" kern="1200" dirty="0">
                          <a:solidFill>
                            <a:schemeClr val="dk1"/>
                          </a:solidFill>
                          <a:effectLst/>
                        </a:rPr>
                        <a:t>Select welding methods.</a:t>
                      </a:r>
                    </a:p>
                    <a:p>
                      <a:pPr marL="285750" indent="-285750">
                        <a:buFontTx/>
                        <a:buChar char="-"/>
                      </a:pPr>
                      <a:r>
                        <a:rPr lang="en-US" sz="1800" b="0" kern="1200" dirty="0">
                          <a:solidFill>
                            <a:schemeClr val="dk1"/>
                          </a:solidFill>
                          <a:effectLst/>
                        </a:rPr>
                        <a:t>Prepare pipes.</a:t>
                      </a:r>
                    </a:p>
                    <a:p>
                      <a:pPr marL="285750" indent="-285750">
                        <a:buFontTx/>
                        <a:buChar char="-"/>
                      </a:pPr>
                      <a:r>
                        <a:rPr lang="en-US" sz="1800" b="0" kern="1200" dirty="0">
                          <a:solidFill>
                            <a:schemeClr val="dk1"/>
                          </a:solidFill>
                          <a:effectLst/>
                        </a:rPr>
                        <a:t>Perform pipe welding.</a:t>
                      </a:r>
                    </a:p>
                    <a:p>
                      <a:pPr marL="285750" indent="-285750">
                        <a:buFontTx/>
                        <a:buChar char="-"/>
                      </a:pPr>
                      <a:r>
                        <a:rPr lang="en-US" sz="1800" b="0" kern="1200" dirty="0">
                          <a:solidFill>
                            <a:schemeClr val="dk1"/>
                          </a:solidFill>
                          <a:effectLst/>
                        </a:rPr>
                        <a:t>Ensure fusion and quality.</a:t>
                      </a:r>
                    </a:p>
                    <a:p>
                      <a:pPr marL="285750" indent="-285750">
                        <a:buFontTx/>
                        <a:buChar char="-"/>
                      </a:pPr>
                      <a:r>
                        <a:rPr lang="en-US" sz="1800" b="0" kern="1200" dirty="0">
                          <a:solidFill>
                            <a:schemeClr val="dk1"/>
                          </a:solidFill>
                          <a:effectLst/>
                        </a:rPr>
                        <a:t>Conduct inspections and NDT.</a:t>
                      </a:r>
                    </a:p>
                    <a:p>
                      <a:pPr marL="285750" indent="-285750">
                        <a:buFontTx/>
                        <a:buChar char="-"/>
                      </a:pPr>
                      <a:r>
                        <a:rPr lang="en-US" sz="1800" b="0" kern="1200" dirty="0">
                          <a:solidFill>
                            <a:schemeClr val="dk1"/>
                          </a:solidFill>
                          <a:effectLst/>
                        </a:rPr>
                        <a:t>Adhere to codes and safety.</a:t>
                      </a:r>
                      <a:endParaRPr lang="en-ZA" dirty="0"/>
                    </a:p>
                  </a:txBody>
                  <a:tcPr/>
                </a:tc>
                <a:extLst>
                  <a:ext uri="{0D108BD9-81ED-4DB2-BD59-A6C34878D82A}">
                    <a16:rowId xmlns:a16="http://schemas.microsoft.com/office/drawing/2014/main" val="774246543"/>
                  </a:ext>
                </a:extLst>
              </a:tr>
            </a:tbl>
          </a:graphicData>
        </a:graphic>
      </p:graphicFrame>
    </p:spTree>
    <p:extLst>
      <p:ext uri="{BB962C8B-B14F-4D97-AF65-F5344CB8AC3E}">
        <p14:creationId xmlns:p14="http://schemas.microsoft.com/office/powerpoint/2010/main" val="3155737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7222-AA8E-C57A-9279-A466DD444872}"/>
              </a:ext>
            </a:extLst>
          </p:cNvPr>
          <p:cNvSpPr>
            <a:spLocks noGrp="1"/>
          </p:cNvSpPr>
          <p:nvPr>
            <p:ph type="title"/>
          </p:nvPr>
        </p:nvSpPr>
        <p:spPr>
          <a:xfrm>
            <a:off x="838200" y="187704"/>
            <a:ext cx="10515600" cy="1325563"/>
          </a:xfrm>
        </p:spPr>
        <p:txBody>
          <a:bodyPr>
            <a:normAutofit/>
          </a:bodyPr>
          <a:lstStyle/>
          <a:p>
            <a:r>
              <a:rPr lang="en-US" sz="4000" i="1" dirty="0"/>
              <a:t>Skills needed for welding include:</a:t>
            </a:r>
            <a:endParaRPr lang="en-ZA" sz="4000" i="1" dirty="0"/>
          </a:p>
        </p:txBody>
      </p:sp>
      <p:sp>
        <p:nvSpPr>
          <p:cNvPr id="3" name="Content Placeholder 2">
            <a:extLst>
              <a:ext uri="{FF2B5EF4-FFF2-40B4-BE49-F238E27FC236}">
                <a16:creationId xmlns:a16="http://schemas.microsoft.com/office/drawing/2014/main" id="{3A5869B8-BF99-72EF-C6A7-F194CE4D96F2}"/>
              </a:ext>
            </a:extLst>
          </p:cNvPr>
          <p:cNvSpPr>
            <a:spLocks noGrp="1"/>
          </p:cNvSpPr>
          <p:nvPr>
            <p:ph idx="1"/>
          </p:nvPr>
        </p:nvSpPr>
        <p:spPr>
          <a:xfrm>
            <a:off x="701723" y="1375249"/>
            <a:ext cx="10515600" cy="4351338"/>
          </a:xfrm>
        </p:spPr>
        <p:txBody>
          <a:bodyPr>
            <a:normAutofit/>
          </a:bodyPr>
          <a:lstStyle/>
          <a:p>
            <a:r>
              <a:rPr lang="en-US" dirty="0"/>
              <a:t>Knowing welding rules, standards, and safety precautions.</a:t>
            </a:r>
          </a:p>
          <a:p>
            <a:r>
              <a:rPr lang="en-US" dirty="0"/>
              <a:t>Being good at different welding methods.</a:t>
            </a:r>
          </a:p>
          <a:p>
            <a:r>
              <a:rPr lang="en-US" dirty="0"/>
              <a:t>Reading and understanding technical drawings.</a:t>
            </a:r>
          </a:p>
          <a:p>
            <a:r>
              <a:rPr lang="en-US" dirty="0"/>
              <a:t> Show excellent use and understanding of welding equipment.</a:t>
            </a:r>
          </a:p>
          <a:p>
            <a:r>
              <a:rPr lang="en-US" dirty="0"/>
              <a:t> Being precise and detail-oriented in welding.</a:t>
            </a:r>
          </a:p>
          <a:p>
            <a:r>
              <a:rPr lang="en-US" dirty="0"/>
              <a:t> Having good hand skills and coordination.</a:t>
            </a:r>
          </a:p>
          <a:p>
            <a:r>
              <a:rPr lang="en-US" dirty="0"/>
              <a:t> Knowing about different metals and materials.</a:t>
            </a:r>
          </a:p>
          <a:p>
            <a:r>
              <a:rPr lang="en-US" dirty="0"/>
              <a:t> Communicating well with the team and understanding projects.</a:t>
            </a:r>
            <a:endParaRPr lang="en-ZA" dirty="0"/>
          </a:p>
        </p:txBody>
      </p:sp>
    </p:spTree>
    <p:extLst>
      <p:ext uri="{BB962C8B-B14F-4D97-AF65-F5344CB8AC3E}">
        <p14:creationId xmlns:p14="http://schemas.microsoft.com/office/powerpoint/2010/main" val="224404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71AE-3E38-B179-A2E9-FC1BB5B7FB71}"/>
              </a:ext>
            </a:extLst>
          </p:cNvPr>
          <p:cNvSpPr>
            <a:spLocks noGrp="1"/>
          </p:cNvSpPr>
          <p:nvPr>
            <p:ph type="title"/>
          </p:nvPr>
        </p:nvSpPr>
        <p:spPr/>
        <p:txBody>
          <a:bodyPr/>
          <a:lstStyle/>
          <a:p>
            <a:r>
              <a:rPr lang="en-US" b="0" i="1" dirty="0">
                <a:effectLst/>
                <a:latin typeface="Söhne"/>
              </a:rPr>
              <a:t>Becoming a certified coded welder:</a:t>
            </a:r>
            <a:r>
              <a:rPr lang="en-US" b="0" i="0" dirty="0">
                <a:effectLst/>
                <a:latin typeface="Söhne"/>
              </a:rPr>
              <a:t> </a:t>
            </a:r>
            <a:endParaRPr lang="en-ZA" dirty="0"/>
          </a:p>
        </p:txBody>
      </p:sp>
      <p:sp>
        <p:nvSpPr>
          <p:cNvPr id="3" name="Content Placeholder 2">
            <a:extLst>
              <a:ext uri="{FF2B5EF4-FFF2-40B4-BE49-F238E27FC236}">
                <a16:creationId xmlns:a16="http://schemas.microsoft.com/office/drawing/2014/main" id="{5442EF32-12FA-5C8F-16A6-E700FE6E50D0}"/>
              </a:ext>
            </a:extLst>
          </p:cNvPr>
          <p:cNvSpPr>
            <a:spLocks noGrp="1"/>
          </p:cNvSpPr>
          <p:nvPr>
            <p:ph idx="1"/>
          </p:nvPr>
        </p:nvSpPr>
        <p:spPr/>
        <p:txBody>
          <a:bodyPr/>
          <a:lstStyle/>
          <a:p>
            <a:r>
              <a:rPr lang="en-US" dirty="0"/>
              <a:t>Individuals usually train, gain experience, and get certified by industry bodies to prove their welding proficiency. </a:t>
            </a:r>
          </a:p>
          <a:p>
            <a:r>
              <a:rPr lang="en-US" dirty="0"/>
              <a:t>As welders gain expertise, they can advance to roles like supervisor or inspector. </a:t>
            </a:r>
          </a:p>
          <a:p>
            <a:r>
              <a:rPr lang="en-US" dirty="0"/>
              <a:t>Staying updated with welding tech advancements can open doors to better career opportunities and higher earnings.</a:t>
            </a:r>
            <a:endParaRPr lang="en-ZA" dirty="0"/>
          </a:p>
        </p:txBody>
      </p:sp>
    </p:spTree>
    <p:extLst>
      <p:ext uri="{BB962C8B-B14F-4D97-AF65-F5344CB8AC3E}">
        <p14:creationId xmlns:p14="http://schemas.microsoft.com/office/powerpoint/2010/main" val="234577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4DDB-A6A0-1935-E683-0941886C4416}"/>
              </a:ext>
            </a:extLst>
          </p:cNvPr>
          <p:cNvSpPr>
            <a:spLocks noGrp="1"/>
          </p:cNvSpPr>
          <p:nvPr>
            <p:ph type="title"/>
          </p:nvPr>
        </p:nvSpPr>
        <p:spPr/>
        <p:txBody>
          <a:bodyPr/>
          <a:lstStyle/>
          <a:p>
            <a:r>
              <a:rPr lang="en-US" b="0" i="1" dirty="0">
                <a:effectLst/>
                <a:latin typeface="Söhne"/>
              </a:rPr>
              <a:t>Coded Welder Employment Opportunities</a:t>
            </a:r>
            <a:endParaRPr lang="en-ZA" dirty="0"/>
          </a:p>
        </p:txBody>
      </p:sp>
      <p:graphicFrame>
        <p:nvGraphicFramePr>
          <p:cNvPr id="5" name="Content Placeholder 4">
            <a:extLst>
              <a:ext uri="{FF2B5EF4-FFF2-40B4-BE49-F238E27FC236}">
                <a16:creationId xmlns:a16="http://schemas.microsoft.com/office/drawing/2014/main" id="{D4756AAD-A732-A1F2-297E-749941A58919}"/>
              </a:ext>
            </a:extLst>
          </p:cNvPr>
          <p:cNvGraphicFramePr>
            <a:graphicFrameLocks noGrp="1"/>
          </p:cNvGraphicFramePr>
          <p:nvPr>
            <p:ph idx="1"/>
            <p:extLst>
              <p:ext uri="{D42A27DB-BD31-4B8C-83A1-F6EECF244321}">
                <p14:modId xmlns:p14="http://schemas.microsoft.com/office/powerpoint/2010/main" val="1748104603"/>
              </p:ext>
            </p:extLst>
          </p:nvPr>
        </p:nvGraphicFramePr>
        <p:xfrm>
          <a:off x="633483" y="1690688"/>
          <a:ext cx="10366612" cy="4124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735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7D37-C5E4-6201-40D4-ABA169BED7E4}"/>
              </a:ext>
            </a:extLst>
          </p:cNvPr>
          <p:cNvSpPr>
            <a:spLocks noGrp="1"/>
          </p:cNvSpPr>
          <p:nvPr>
            <p:ph type="title"/>
          </p:nvPr>
        </p:nvSpPr>
        <p:spPr/>
        <p:txBody>
          <a:bodyPr/>
          <a:lstStyle/>
          <a:p>
            <a:r>
              <a:rPr lang="en-ZA" dirty="0"/>
              <a:t>Assessment Activity</a:t>
            </a:r>
          </a:p>
        </p:txBody>
      </p:sp>
      <p:sp>
        <p:nvSpPr>
          <p:cNvPr id="3" name="Content Placeholder 2">
            <a:extLst>
              <a:ext uri="{FF2B5EF4-FFF2-40B4-BE49-F238E27FC236}">
                <a16:creationId xmlns:a16="http://schemas.microsoft.com/office/drawing/2014/main" id="{55423A21-13EE-F118-3780-823A638735B5}"/>
              </a:ext>
            </a:extLst>
          </p:cNvPr>
          <p:cNvSpPr>
            <a:spLocks noGrp="1"/>
          </p:cNvSpPr>
          <p:nvPr>
            <p:ph idx="1"/>
          </p:nvPr>
        </p:nvSpPr>
        <p:spPr/>
        <p:txBody>
          <a:bodyPr/>
          <a:lstStyle/>
          <a:p>
            <a:r>
              <a:rPr lang="en-US" dirty="0"/>
              <a:t>Describe in your own words – the occupational profile of a fillet, plate and pipe welder personnel. Your answer should include the following: </a:t>
            </a:r>
          </a:p>
          <a:p>
            <a:pPr marL="0" indent="0">
              <a:buNone/>
            </a:pPr>
            <a:r>
              <a:rPr lang="en-US" dirty="0"/>
              <a:t>a) Job description </a:t>
            </a:r>
          </a:p>
          <a:p>
            <a:pPr marL="0" indent="0">
              <a:buNone/>
            </a:pPr>
            <a:r>
              <a:rPr lang="en-US" dirty="0"/>
              <a:t>b) How to quality </a:t>
            </a:r>
          </a:p>
          <a:p>
            <a:pPr marL="0" indent="0">
              <a:buNone/>
            </a:pPr>
            <a:r>
              <a:rPr lang="en-US" dirty="0"/>
              <a:t>c) Work environment </a:t>
            </a:r>
          </a:p>
          <a:p>
            <a:pPr marL="0" indent="0">
              <a:buNone/>
            </a:pPr>
            <a:r>
              <a:rPr lang="en-US" dirty="0"/>
              <a:t>d) Artisan Pathway</a:t>
            </a:r>
            <a:endParaRPr lang="en-ZA" dirty="0"/>
          </a:p>
        </p:txBody>
      </p:sp>
    </p:spTree>
    <p:extLst>
      <p:ext uri="{BB962C8B-B14F-4D97-AF65-F5344CB8AC3E}">
        <p14:creationId xmlns:p14="http://schemas.microsoft.com/office/powerpoint/2010/main" val="3411022892"/>
      </p:ext>
    </p:extLst>
  </p:cSld>
  <p:clrMapOvr>
    <a:masterClrMapping/>
  </p:clrMapOvr>
</p:sld>
</file>

<file path=ppt/theme/theme1.xml><?xml version="1.0" encoding="utf-8"?>
<a:theme xmlns:a="http://schemas.openxmlformats.org/drawingml/2006/main" name="UJ">
  <a:themeElements>
    <a:clrScheme name="UJ">
      <a:dk1>
        <a:srgbClr val="3C3C3C"/>
      </a:dk1>
      <a:lt1>
        <a:srgbClr val="FFFFFF"/>
      </a:lt1>
      <a:dk2>
        <a:srgbClr val="3C3C3C"/>
      </a:dk2>
      <a:lt2>
        <a:srgbClr val="A7A7A7"/>
      </a:lt2>
      <a:accent1>
        <a:srgbClr val="26003B"/>
      </a:accent1>
      <a:accent2>
        <a:srgbClr val="D95900"/>
      </a:accent2>
      <a:accent3>
        <a:srgbClr val="3C3C3C"/>
      </a:accent3>
      <a:accent4>
        <a:srgbClr val="E98837"/>
      </a:accent4>
      <a:accent5>
        <a:srgbClr val="A7A7A7"/>
      </a:accent5>
      <a:accent6>
        <a:srgbClr val="93809D"/>
      </a:accent6>
      <a:hlink>
        <a:srgbClr val="3C3C3C"/>
      </a:hlink>
      <a:folHlink>
        <a:srgbClr val="A7A7A7"/>
      </a:folHlink>
    </a:clrScheme>
    <a:fontScheme name="Custom 9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BS Only (Blac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JBS Only (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JBS black (Co-brand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035a0fb-921b-4cd7-a4c9-7fdfdf106d7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6BD0115EBB554382E9105C8F3A4C21" ma:contentTypeVersion="9" ma:contentTypeDescription="Create a new document." ma:contentTypeScope="" ma:versionID="9b4ece1e93ee7ef2274affb0438e301d">
  <xsd:schema xmlns:xsd="http://www.w3.org/2001/XMLSchema" xmlns:xs="http://www.w3.org/2001/XMLSchema" xmlns:p="http://schemas.microsoft.com/office/2006/metadata/properties" xmlns:ns3="c035a0fb-921b-4cd7-a4c9-7fdfdf106d72" xmlns:ns4="65b037a2-c26c-46d1-972b-b247524fd939" targetNamespace="http://schemas.microsoft.com/office/2006/metadata/properties" ma:root="true" ma:fieldsID="7e8f9d1ae09c9b92edaa8e25378ab242" ns3:_="" ns4:_="">
    <xsd:import namespace="c035a0fb-921b-4cd7-a4c9-7fdfdf106d72"/>
    <xsd:import namespace="65b037a2-c26c-46d1-972b-b247524fd93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5a0fb-921b-4cd7-a4c9-7fdfdf106d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b037a2-c26c-46d1-972b-b247524fd9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76BC5F-2D56-4EB2-A5A4-6015CBD23E59}">
  <ds:schemaRefs>
    <ds:schemaRef ds:uri="http://schemas.microsoft.com/sharepoint/v3/contenttype/forms"/>
  </ds:schemaRefs>
</ds:datastoreItem>
</file>

<file path=customXml/itemProps2.xml><?xml version="1.0" encoding="utf-8"?>
<ds:datastoreItem xmlns:ds="http://schemas.openxmlformats.org/officeDocument/2006/customXml" ds:itemID="{C1EA0A95-8455-4283-9F7C-29737B46FCF9}">
  <ds:schemaRefs>
    <ds:schemaRef ds:uri="http://schemas.microsoft.com/office/2006/documentManagement/types"/>
    <ds:schemaRef ds:uri="http://schemas.openxmlformats.org/package/2006/metadata/core-properties"/>
    <ds:schemaRef ds:uri="65b037a2-c26c-46d1-972b-b247524fd939"/>
    <ds:schemaRef ds:uri="http://purl.org/dc/elements/1.1/"/>
    <ds:schemaRef ds:uri="http://schemas.microsoft.com/office/infopath/2007/PartnerControls"/>
    <ds:schemaRef ds:uri="http://purl.org/dc/dcmitype/"/>
    <ds:schemaRef ds:uri="c035a0fb-921b-4cd7-a4c9-7fdfdf106d72"/>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F11C7332-DF5B-4DCC-86F4-11A5DF997C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35a0fb-921b-4cd7-a4c9-7fdfdf106d72"/>
    <ds:schemaRef ds:uri="65b037a2-c26c-46d1-972b-b247524fd9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33733</TotalTime>
  <Words>2508</Words>
  <Application>Microsoft Office PowerPoint</Application>
  <PresentationFormat>Widescreen</PresentationFormat>
  <Paragraphs>264</Paragraphs>
  <Slides>33</Slides>
  <Notes>0</Notes>
  <HiddenSlides>0</HiddenSlides>
  <MMClips>1</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33</vt:i4>
      </vt:variant>
    </vt:vector>
  </HeadingPairs>
  <TitlesOfParts>
    <vt:vector size="42" baseType="lpstr">
      <vt:lpstr>Arial</vt:lpstr>
      <vt:lpstr>Calibri</vt:lpstr>
      <vt:lpstr>Söhne</vt:lpstr>
      <vt:lpstr>Wingdings</vt:lpstr>
      <vt:lpstr>UJ</vt:lpstr>
      <vt:lpstr>JBS Only (Black background)</vt:lpstr>
      <vt:lpstr>JBS Only (White background)</vt:lpstr>
      <vt:lpstr>JBS black (Co-branding)</vt:lpstr>
      <vt:lpstr>Custom Design</vt:lpstr>
      <vt:lpstr>PowerPoint Presentation</vt:lpstr>
      <vt:lpstr>An Introduction to welding</vt:lpstr>
      <vt:lpstr>ABOUT THIS MODULE </vt:lpstr>
      <vt:lpstr>Occupational profiles of welders</vt:lpstr>
      <vt:lpstr>The fundamental welding occupational profiles</vt:lpstr>
      <vt:lpstr>Skills needed for welding include:</vt:lpstr>
      <vt:lpstr>Becoming a certified coded welder: </vt:lpstr>
      <vt:lpstr>Coded Welder Employment Opportunities</vt:lpstr>
      <vt:lpstr>Assessment Activity</vt:lpstr>
      <vt:lpstr>KT02: Specialized welding related positions </vt:lpstr>
      <vt:lpstr>The specialized welding related positions </vt:lpstr>
      <vt:lpstr>PowerPoint Presentation</vt:lpstr>
      <vt:lpstr>Assessment Activity </vt:lpstr>
      <vt:lpstr>KT03 The welding ARPL trade test procedures and processes</vt:lpstr>
      <vt:lpstr>The welding trade test and eligibility requirements</vt:lpstr>
      <vt:lpstr>According to Section 26D of Act No. 37, individuals have the right to apply for a trade test if they meet certain criteria:</vt:lpstr>
      <vt:lpstr>The difference between the two main learning program within the welding occupation:</vt:lpstr>
      <vt:lpstr>When considering national or international standards, it's important to recognize that each country has its own set of standards. Understanding these distinctions and international standards is crucial in welding for ensuring quality and safety.</vt:lpstr>
      <vt:lpstr>Welding Trade Test and Eligibility as per the South African standards: </vt:lpstr>
      <vt:lpstr>PowerPoint Presentation</vt:lpstr>
      <vt:lpstr>PowerPoint Presentation</vt:lpstr>
      <vt:lpstr>Access to the welding trade test has three key categories of requirements:</vt:lpstr>
      <vt:lpstr>PowerPoint Presentation</vt:lpstr>
      <vt:lpstr>PowerPoint Presentation</vt:lpstr>
      <vt:lpstr>Assessment Activity </vt:lpstr>
      <vt:lpstr>KT04 The work environment of a welder </vt:lpstr>
      <vt:lpstr>Welding Career Opportunities Across Industries</vt:lpstr>
      <vt:lpstr>The Ethical Guidelines</vt:lpstr>
      <vt:lpstr>Collective agreements that apply to the welding trade</vt:lpstr>
      <vt:lpstr>Examples of different industry environments include:</vt:lpstr>
      <vt:lpstr>Some of the industry environments impacts examples to discuss </vt:lpstr>
      <vt:lpstr>Assessment Activity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Debra</dc:creator>
  <cp:lastModifiedBy>Mtshali, Nokwethaba</cp:lastModifiedBy>
  <cp:revision>541</cp:revision>
  <dcterms:created xsi:type="dcterms:W3CDTF">2016-08-29T16:05:45Z</dcterms:created>
  <dcterms:modified xsi:type="dcterms:W3CDTF">2024-03-01T08:10:15Z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0x010100D46BD0115EBB554382E9105C8F3A4C21</vt:lpwstr>
  </property>
</Properties>
</file>